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209" r:id="rId1"/>
  </p:sldMasterIdLst>
  <p:notesMasterIdLst>
    <p:notesMasterId r:id="rId58"/>
  </p:notesMasterIdLst>
  <p:sldIdLst>
    <p:sldId id="328" r:id="rId2"/>
    <p:sldId id="335" r:id="rId3"/>
    <p:sldId id="261" r:id="rId4"/>
    <p:sldId id="336" r:id="rId5"/>
    <p:sldId id="337" r:id="rId6"/>
    <p:sldId id="338" r:id="rId7"/>
    <p:sldId id="262" r:id="rId8"/>
    <p:sldId id="339" r:id="rId9"/>
    <p:sldId id="340" r:id="rId10"/>
    <p:sldId id="341" r:id="rId11"/>
    <p:sldId id="263" r:id="rId12"/>
    <p:sldId id="344" r:id="rId13"/>
    <p:sldId id="342" r:id="rId14"/>
    <p:sldId id="345" r:id="rId15"/>
    <p:sldId id="346" r:id="rId16"/>
    <p:sldId id="347" r:id="rId17"/>
    <p:sldId id="348" r:id="rId18"/>
    <p:sldId id="349" r:id="rId19"/>
    <p:sldId id="343" r:id="rId20"/>
    <p:sldId id="350" r:id="rId21"/>
    <p:sldId id="351" r:id="rId22"/>
    <p:sldId id="352" r:id="rId23"/>
    <p:sldId id="353" r:id="rId24"/>
    <p:sldId id="354" r:id="rId25"/>
    <p:sldId id="265" r:id="rId26"/>
    <p:sldId id="355" r:id="rId27"/>
    <p:sldId id="356" r:id="rId28"/>
    <p:sldId id="357" r:id="rId29"/>
    <p:sldId id="358" r:id="rId30"/>
    <p:sldId id="359" r:id="rId31"/>
    <p:sldId id="360" r:id="rId32"/>
    <p:sldId id="361" r:id="rId33"/>
    <p:sldId id="362" r:id="rId34"/>
    <p:sldId id="363" r:id="rId35"/>
    <p:sldId id="364" r:id="rId36"/>
    <p:sldId id="365" r:id="rId37"/>
    <p:sldId id="366" r:id="rId38"/>
    <p:sldId id="367" r:id="rId39"/>
    <p:sldId id="368" r:id="rId40"/>
    <p:sldId id="307" r:id="rId41"/>
    <p:sldId id="369" r:id="rId42"/>
    <p:sldId id="370" r:id="rId43"/>
    <p:sldId id="371" r:id="rId44"/>
    <p:sldId id="372" r:id="rId45"/>
    <p:sldId id="298" r:id="rId46"/>
    <p:sldId id="373" r:id="rId47"/>
    <p:sldId id="374" r:id="rId48"/>
    <p:sldId id="375" r:id="rId49"/>
    <p:sldId id="376" r:id="rId50"/>
    <p:sldId id="377" r:id="rId51"/>
    <p:sldId id="378" r:id="rId52"/>
    <p:sldId id="379" r:id="rId53"/>
    <p:sldId id="380" r:id="rId54"/>
    <p:sldId id="381" r:id="rId55"/>
    <p:sldId id="383" r:id="rId56"/>
    <p:sldId id="382" r:id="rId5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CFCFC"/>
    <a:srgbClr val="F9F9F9"/>
    <a:srgbClr val="FDFDFD"/>
    <a:srgbClr val="861002"/>
    <a:srgbClr val="AE1302"/>
    <a:srgbClr val="DC170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108"/>
    <p:restoredTop sz="78014"/>
  </p:normalViewPr>
  <p:slideViewPr>
    <p:cSldViewPr snapToGrid="0" snapToObjects="1">
      <p:cViewPr varScale="1">
        <p:scale>
          <a:sx n="104" d="100"/>
          <a:sy n="104" d="100"/>
        </p:scale>
        <p:origin x="352" y="200"/>
      </p:cViewPr>
      <p:guideLst/>
    </p:cSldViewPr>
  </p:slid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GD Sherpa" pitchFamily="2" charset="0"/>
              </a:defRPr>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GD Sherpa" pitchFamily="2" charset="0"/>
              </a:defRPr>
            </a:lvl1pPr>
          </a:lstStyle>
          <a:p>
            <a:fld id="{5DFBEFB2-AD78-254C-9689-8781361423AC}" type="datetimeFigureOut">
              <a:rPr lang="en-US" smtClean="0"/>
              <a:pPr/>
              <a:t>5/17/19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GD Sherpa" pitchFamily="2" charset="0"/>
              </a:defRPr>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GD Sherpa" pitchFamily="2" charset="0"/>
              </a:defRPr>
            </a:lvl1pPr>
          </a:lstStyle>
          <a:p>
            <a:fld id="{745CCD59-AE05-5C41-AA66-10BD94C86F1F}" type="slidenum">
              <a:rPr lang="en-US" smtClean="0"/>
              <a:pPr/>
              <a:t>‹#›</a:t>
            </a:fld>
            <a:endParaRPr lang="en-US"/>
          </a:p>
        </p:txBody>
      </p:sp>
    </p:spTree>
    <p:extLst>
      <p:ext uri="{BB962C8B-B14F-4D97-AF65-F5344CB8AC3E}">
        <p14:creationId xmlns:p14="http://schemas.microsoft.com/office/powerpoint/2010/main" val="2766690810"/>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GD Sherpa" pitchFamily="2" charset="0"/>
        <a:ea typeface="+mn-ea"/>
        <a:cs typeface="+mn-cs"/>
      </a:defRPr>
    </a:lvl1pPr>
    <a:lvl2pPr marL="457200" algn="l" defTabSz="914400" rtl="0" eaLnBrk="1" latinLnBrk="0" hangingPunct="1">
      <a:defRPr sz="1200" b="0" i="0" kern="1200">
        <a:solidFill>
          <a:schemeClr val="tx1"/>
        </a:solidFill>
        <a:latin typeface="GD Sherpa" pitchFamily="2" charset="0"/>
        <a:ea typeface="+mn-ea"/>
        <a:cs typeface="+mn-cs"/>
      </a:defRPr>
    </a:lvl2pPr>
    <a:lvl3pPr marL="914400" algn="l" defTabSz="914400" rtl="0" eaLnBrk="1" latinLnBrk="0" hangingPunct="1">
      <a:defRPr sz="1200" b="0" i="0" kern="1200">
        <a:solidFill>
          <a:schemeClr val="tx1"/>
        </a:solidFill>
        <a:latin typeface="GD Sherpa" pitchFamily="2" charset="0"/>
        <a:ea typeface="+mn-ea"/>
        <a:cs typeface="+mn-cs"/>
      </a:defRPr>
    </a:lvl3pPr>
    <a:lvl4pPr marL="1371600" algn="l" defTabSz="914400" rtl="0" eaLnBrk="1" latinLnBrk="0" hangingPunct="1">
      <a:defRPr sz="1200" b="0" i="0" kern="1200">
        <a:solidFill>
          <a:schemeClr val="tx1"/>
        </a:solidFill>
        <a:latin typeface="GD Sherpa" pitchFamily="2" charset="0"/>
        <a:ea typeface="+mn-ea"/>
        <a:cs typeface="+mn-cs"/>
      </a:defRPr>
    </a:lvl4pPr>
    <a:lvl5pPr marL="1828800" algn="l" defTabSz="914400" rtl="0" eaLnBrk="1" latinLnBrk="0" hangingPunct="1">
      <a:defRPr sz="1200" b="0" i="0" kern="1200">
        <a:solidFill>
          <a:schemeClr val="tx1"/>
        </a:solidFill>
        <a:latin typeface="GD Sherpa" pitchFamily="2"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err="1">
                <a:solidFill>
                  <a:schemeClr val="tx1"/>
                </a:solidFill>
                <a:effectLst/>
                <a:latin typeface="GD Sherpa" pitchFamily="2" charset="0"/>
                <a:ea typeface="+mn-ea"/>
                <a:cs typeface="+mn-cs"/>
              </a:rPr>
              <a:t>Flexibiliy</a:t>
            </a:r>
            <a:r>
              <a:rPr lang="en-US" sz="1200" b="1" i="0" kern="1200" dirty="0">
                <a:solidFill>
                  <a:schemeClr val="tx1"/>
                </a:solidFill>
                <a:effectLst/>
                <a:latin typeface="GD Sherpa" pitchFamily="2" charset="0"/>
                <a:ea typeface="+mn-ea"/>
                <a:cs typeface="+mn-cs"/>
              </a:rPr>
              <a:t> - </a:t>
            </a:r>
            <a:r>
              <a:rPr lang="en-US" sz="1200" b="0" i="0" kern="1200" dirty="0">
                <a:solidFill>
                  <a:schemeClr val="tx1"/>
                </a:solidFill>
                <a:effectLst/>
                <a:latin typeface="GD Sherpa" pitchFamily="2" charset="0"/>
                <a:ea typeface="+mn-ea"/>
                <a:cs typeface="+mn-cs"/>
              </a:rPr>
              <a:t> web application platform, database, and other services you need. With AWS, you receive a virtual environment that lets you load the software and services your application requires. This eases the migration process for existing applications while preserving options for building new solutions.</a:t>
            </a:r>
            <a:endParaRPr lang="en-US" sz="1200" b="1" i="0" kern="1200" dirty="0">
              <a:solidFill>
                <a:schemeClr val="tx1"/>
              </a:solidFill>
              <a:effectLst/>
              <a:latin typeface="GD Sherpa" pitchFamily="2"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GD Sherpa" pitchFamily="2" charset="0"/>
                <a:ea typeface="+mn-ea"/>
                <a:cs typeface="+mn-cs"/>
              </a:rPr>
              <a:t>Cost</a:t>
            </a:r>
            <a:r>
              <a:rPr lang="en-US" sz="1200" b="0" i="0" kern="1200" dirty="0">
                <a:solidFill>
                  <a:schemeClr val="tx1"/>
                </a:solidFill>
                <a:effectLst/>
                <a:latin typeface="GD Sherpa" pitchFamily="2" charset="0"/>
                <a:ea typeface="+mn-ea"/>
                <a:cs typeface="+mn-cs"/>
              </a:rPr>
              <a:t> – Using cloud technology reduces your maintenance fees. No more servers, software, and update fees. Many of the hidden costs typically associated with software implementation,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GD Sherpa" pitchFamily="2" charset="0"/>
                <a:ea typeface="+mn-ea"/>
                <a:cs typeface="+mn-cs"/>
              </a:rPr>
              <a:t>customization, hardware, maintenance, and training are rolled into a transparent subscription fee.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err="1">
                <a:solidFill>
                  <a:schemeClr val="tx1"/>
                </a:solidFill>
                <a:effectLst/>
                <a:latin typeface="GD Sherpa" pitchFamily="2" charset="0"/>
                <a:ea typeface="+mn-ea"/>
                <a:cs typeface="+mn-cs"/>
              </a:rPr>
              <a:t>Skalability</a:t>
            </a:r>
            <a:r>
              <a:rPr lang="en-US" sz="1200" b="1" i="0" kern="1200" dirty="0">
                <a:solidFill>
                  <a:schemeClr val="tx1"/>
                </a:solidFill>
                <a:effectLst/>
                <a:latin typeface="GD Sherpa" pitchFamily="2" charset="0"/>
                <a:ea typeface="+mn-ea"/>
                <a:cs typeface="+mn-cs"/>
              </a:rPr>
              <a:t> - </a:t>
            </a:r>
            <a:r>
              <a:rPr lang="en-US" sz="1200" b="0" i="0" kern="1200" dirty="0">
                <a:solidFill>
                  <a:schemeClr val="tx1"/>
                </a:solidFill>
                <a:effectLst/>
                <a:latin typeface="GD Sherpa" pitchFamily="2" charset="0"/>
                <a:ea typeface="+mn-ea"/>
                <a:cs typeface="+mn-cs"/>
              </a:rPr>
              <a:t>In the past, you had to spend a lot of your IT budget on human resources to manage your software. With cloud computing, that’s no longer an issue. Now, you can focus on how the solution will help you further your mission.</a:t>
            </a:r>
            <a:endParaRPr lang="en-US" sz="1200" b="1" i="0" kern="1200" dirty="0">
              <a:solidFill>
                <a:schemeClr val="tx1"/>
              </a:solidFill>
              <a:effectLst/>
              <a:latin typeface="GD Sherpa" pitchFamily="2"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GD Sherpa" pitchFamily="2" charset="0"/>
                <a:ea typeface="+mn-ea"/>
                <a:cs typeface="+mn-cs"/>
              </a:rPr>
              <a:t>Reliability - </a:t>
            </a:r>
            <a:r>
              <a:rPr lang="en-US" sz="1200" b="0" i="0" kern="1200" dirty="0">
                <a:solidFill>
                  <a:schemeClr val="tx1"/>
                </a:solidFill>
                <a:effectLst/>
                <a:latin typeface="GD Sherpa" pitchFamily="2" charset="0"/>
                <a:ea typeface="+mn-ea"/>
                <a:cs typeface="+mn-cs"/>
              </a:rPr>
              <a:t>Businesses of all sizes should be investing in robust disaster recovery, but for smaller businesses that lack the required cash and expertise, this is often more an ideal than the reality. Cloud is now helping more </a:t>
            </a:r>
            <a:r>
              <a:rPr lang="en-US" sz="1200" b="0" i="0" kern="1200" dirty="0" err="1">
                <a:solidFill>
                  <a:schemeClr val="tx1"/>
                </a:solidFill>
                <a:effectLst/>
                <a:latin typeface="GD Sherpa" pitchFamily="2" charset="0"/>
                <a:ea typeface="+mn-ea"/>
                <a:cs typeface="+mn-cs"/>
              </a:rPr>
              <a:t>organisations</a:t>
            </a:r>
            <a:r>
              <a:rPr lang="en-US" sz="1200" b="0" i="0" kern="1200" dirty="0">
                <a:solidFill>
                  <a:schemeClr val="tx1"/>
                </a:solidFill>
                <a:effectLst/>
                <a:latin typeface="GD Sherpa" pitchFamily="2" charset="0"/>
                <a:ea typeface="+mn-ea"/>
                <a:cs typeface="+mn-cs"/>
              </a:rPr>
              <a:t> buck that trend</a:t>
            </a:r>
            <a:endParaRPr lang="en-US" sz="1200" b="1" i="0" kern="1200" dirty="0">
              <a:solidFill>
                <a:schemeClr val="tx1"/>
              </a:solidFill>
              <a:effectLst/>
              <a:latin typeface="GD Sherpa" pitchFamily="2"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GD Sherpa" pitchFamily="2" charset="0"/>
                <a:ea typeface="+mn-ea"/>
                <a:cs typeface="+mn-cs"/>
              </a:rPr>
              <a:t>Security </a:t>
            </a:r>
            <a:r>
              <a:rPr lang="en-US" sz="1200" b="0" i="0" kern="1200" dirty="0">
                <a:solidFill>
                  <a:schemeClr val="tx1"/>
                </a:solidFill>
                <a:effectLst/>
                <a:latin typeface="GD Sherpa" pitchFamily="2" charset="0"/>
                <a:ea typeface="+mn-ea"/>
                <a:cs typeface="+mn-cs"/>
              </a:rPr>
              <a:t>– Rest assured that your data in the cloud is much more secure than what lives on a tower under your desk or in your small unsecured server room.</a:t>
            </a:r>
          </a:p>
          <a:p>
            <a:endParaRPr lang="en-US" dirty="0"/>
          </a:p>
        </p:txBody>
      </p:sp>
      <p:sp>
        <p:nvSpPr>
          <p:cNvPr id="4" name="Slide Number Placeholder 3"/>
          <p:cNvSpPr>
            <a:spLocks noGrp="1"/>
          </p:cNvSpPr>
          <p:nvPr>
            <p:ph type="sldNum" sz="quarter" idx="5"/>
          </p:nvPr>
        </p:nvSpPr>
        <p:spPr/>
        <p:txBody>
          <a:bodyPr/>
          <a:lstStyle/>
          <a:p>
            <a:fld id="{745CCD59-AE05-5C41-AA66-10BD94C86F1F}" type="slidenum">
              <a:rPr lang="en-US" smtClean="0"/>
              <a:pPr/>
              <a:t>4</a:t>
            </a:fld>
            <a:endParaRPr lang="en-US"/>
          </a:p>
        </p:txBody>
      </p:sp>
    </p:spTree>
    <p:extLst>
      <p:ext uri="{BB962C8B-B14F-4D97-AF65-F5344CB8AC3E}">
        <p14:creationId xmlns:p14="http://schemas.microsoft.com/office/powerpoint/2010/main" val="22370362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Bucket oriented</a:t>
            </a:r>
          </a:p>
        </p:txBody>
      </p:sp>
      <p:sp>
        <p:nvSpPr>
          <p:cNvPr id="4" name="Slide Number Placeholder 3"/>
          <p:cNvSpPr>
            <a:spLocks noGrp="1"/>
          </p:cNvSpPr>
          <p:nvPr>
            <p:ph type="sldNum" sz="quarter" idx="5"/>
          </p:nvPr>
        </p:nvSpPr>
        <p:spPr/>
        <p:txBody>
          <a:bodyPr/>
          <a:lstStyle/>
          <a:p>
            <a:fld id="{745CCD59-AE05-5C41-AA66-10BD94C86F1F}" type="slidenum">
              <a:rPr lang="en-US" smtClean="0"/>
              <a:pPr/>
              <a:t>51</a:t>
            </a:fld>
            <a:endParaRPr lang="en-US"/>
          </a:p>
        </p:txBody>
      </p:sp>
    </p:spTree>
    <p:extLst>
      <p:ext uri="{BB962C8B-B14F-4D97-AF65-F5344CB8AC3E}">
        <p14:creationId xmlns:p14="http://schemas.microsoft.com/office/powerpoint/2010/main" val="9137595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Bucket oriented</a:t>
            </a:r>
          </a:p>
        </p:txBody>
      </p:sp>
      <p:sp>
        <p:nvSpPr>
          <p:cNvPr id="4" name="Slide Number Placeholder 3"/>
          <p:cNvSpPr>
            <a:spLocks noGrp="1"/>
          </p:cNvSpPr>
          <p:nvPr>
            <p:ph type="sldNum" sz="quarter" idx="5"/>
          </p:nvPr>
        </p:nvSpPr>
        <p:spPr/>
        <p:txBody>
          <a:bodyPr/>
          <a:lstStyle/>
          <a:p>
            <a:fld id="{745CCD59-AE05-5C41-AA66-10BD94C86F1F}" type="slidenum">
              <a:rPr lang="en-US" smtClean="0"/>
              <a:pPr/>
              <a:t>52</a:t>
            </a:fld>
            <a:endParaRPr lang="en-US"/>
          </a:p>
        </p:txBody>
      </p:sp>
    </p:spTree>
    <p:extLst>
      <p:ext uri="{BB962C8B-B14F-4D97-AF65-F5344CB8AC3E}">
        <p14:creationId xmlns:p14="http://schemas.microsoft.com/office/powerpoint/2010/main" val="34710829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Bucket oriented</a:t>
            </a:r>
          </a:p>
        </p:txBody>
      </p:sp>
      <p:sp>
        <p:nvSpPr>
          <p:cNvPr id="4" name="Slide Number Placeholder 3"/>
          <p:cNvSpPr>
            <a:spLocks noGrp="1"/>
          </p:cNvSpPr>
          <p:nvPr>
            <p:ph type="sldNum" sz="quarter" idx="5"/>
          </p:nvPr>
        </p:nvSpPr>
        <p:spPr/>
        <p:txBody>
          <a:bodyPr/>
          <a:lstStyle/>
          <a:p>
            <a:fld id="{745CCD59-AE05-5C41-AA66-10BD94C86F1F}" type="slidenum">
              <a:rPr lang="en-US" smtClean="0"/>
              <a:pPr/>
              <a:t>54</a:t>
            </a:fld>
            <a:endParaRPr lang="en-US"/>
          </a:p>
        </p:txBody>
      </p:sp>
    </p:spTree>
    <p:extLst>
      <p:ext uri="{BB962C8B-B14F-4D97-AF65-F5344CB8AC3E}">
        <p14:creationId xmlns:p14="http://schemas.microsoft.com/office/powerpoint/2010/main" val="17452441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GD Sherpa" pitchFamily="2" charset="0"/>
                <a:ea typeface="+mn-ea"/>
                <a:cs typeface="+mn-cs"/>
              </a:rPr>
              <a:t>IaaS - </a:t>
            </a:r>
            <a:r>
              <a:rPr lang="en-US" sz="1200" b="0" i="0" kern="1200" dirty="0">
                <a:solidFill>
                  <a:schemeClr val="tx1"/>
                </a:solidFill>
                <a:effectLst/>
                <a:latin typeface="GD Sherpa" pitchFamily="2" charset="0"/>
                <a:ea typeface="+mn-ea"/>
                <a:cs typeface="+mn-cs"/>
              </a:rPr>
              <a:t>IaaS is the lowest level of cloud solution; </a:t>
            </a:r>
            <a:r>
              <a:rPr lang="en-US" sz="1200" b="1" i="0" kern="1200" dirty="0">
                <a:solidFill>
                  <a:schemeClr val="tx1"/>
                </a:solidFill>
                <a:effectLst/>
                <a:latin typeface="GD Sherpa" pitchFamily="2" charset="0"/>
                <a:ea typeface="+mn-ea"/>
                <a:cs typeface="+mn-cs"/>
              </a:rPr>
              <a:t> </a:t>
            </a:r>
            <a:r>
              <a:rPr lang="en-US" sz="1200" b="0" i="0" kern="1200" dirty="0">
                <a:solidFill>
                  <a:schemeClr val="tx1"/>
                </a:solidFill>
                <a:effectLst/>
                <a:latin typeface="GD Sherpa" pitchFamily="2" charset="0"/>
                <a:ea typeface="+mn-ea"/>
                <a:cs typeface="+mn-cs"/>
              </a:rPr>
              <a:t>Google, IBM, Rackspace Cloud Servers, Amazon EC2</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GD Sherpa" pitchFamily="2" charset="0"/>
                <a:ea typeface="+mn-ea"/>
                <a:cs typeface="+mn-cs"/>
              </a:rPr>
              <a:t>PaaS - </a:t>
            </a:r>
            <a:r>
              <a:rPr lang="en-US" sz="1200" b="0" i="0" kern="1200" dirty="0">
                <a:solidFill>
                  <a:schemeClr val="tx1"/>
                </a:solidFill>
                <a:effectLst/>
                <a:latin typeface="GD Sherpa" pitchFamily="2" charset="0"/>
                <a:ea typeface="+mn-ea"/>
                <a:cs typeface="+mn-cs"/>
              </a:rPr>
              <a:t>IaaS t is more advanced graphic user interface, run-time system libraries, programming languages or an operating system; </a:t>
            </a:r>
            <a:r>
              <a:rPr lang="en-US" sz="1200" b="0" i="0" kern="1200" dirty="0" err="1">
                <a:solidFill>
                  <a:schemeClr val="tx1"/>
                </a:solidFill>
                <a:effectLst/>
                <a:latin typeface="GD Sherpa" pitchFamily="2" charset="0"/>
                <a:ea typeface="+mn-ea"/>
                <a:cs typeface="+mn-cs"/>
              </a:rPr>
              <a:t>Salesforce.com’s</a:t>
            </a:r>
            <a:r>
              <a:rPr lang="en-US" sz="1200" b="0" i="0" kern="1200" dirty="0">
                <a:solidFill>
                  <a:schemeClr val="tx1"/>
                </a:solidFill>
                <a:effectLst/>
                <a:latin typeface="GD Sherpa" pitchFamily="2" charset="0"/>
                <a:ea typeface="+mn-ea"/>
                <a:cs typeface="+mn-cs"/>
              </a:rPr>
              <a:t> </a:t>
            </a:r>
            <a:r>
              <a:rPr lang="en-US" sz="1200" b="0" i="0" kern="1200" dirty="0" err="1">
                <a:solidFill>
                  <a:schemeClr val="tx1"/>
                </a:solidFill>
                <a:effectLst/>
                <a:latin typeface="GD Sherpa" pitchFamily="2" charset="0"/>
                <a:ea typeface="+mn-ea"/>
                <a:cs typeface="+mn-cs"/>
              </a:rPr>
              <a:t>Force.com</a:t>
            </a:r>
            <a:r>
              <a:rPr lang="en-US" sz="1200" b="0" i="0" kern="1200" dirty="0">
                <a:solidFill>
                  <a:schemeClr val="tx1"/>
                </a:solidFill>
                <a:effectLst/>
                <a:latin typeface="GD Sherpa" pitchFamily="2" charset="0"/>
                <a:ea typeface="+mn-ea"/>
                <a:cs typeface="+mn-cs"/>
              </a:rPr>
              <a:t>, Rackspace Cloud Sites, Google App Engine and Microsoft Azure.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GD Sherpa" pitchFamily="2" charset="0"/>
                <a:ea typeface="+mn-ea"/>
                <a:cs typeface="+mn-cs"/>
              </a:rPr>
              <a:t>SaaS - </a:t>
            </a:r>
            <a:r>
              <a:rPr lang="en-US" sz="1200" b="0" i="0" kern="1200" dirty="0">
                <a:solidFill>
                  <a:schemeClr val="tx1"/>
                </a:solidFill>
                <a:effectLst/>
                <a:latin typeface="GD Sherpa" pitchFamily="2" charset="0"/>
                <a:ea typeface="+mn-ea"/>
                <a:cs typeface="+mn-cs"/>
              </a:rPr>
              <a:t>web conferencing, ERP, CRM, email, time management, project tracking among others; </a:t>
            </a:r>
            <a:r>
              <a:rPr lang="en-US" sz="1200" b="0" i="0" kern="1200" dirty="0" err="1">
                <a:solidFill>
                  <a:schemeClr val="tx1"/>
                </a:solidFill>
                <a:effectLst/>
                <a:latin typeface="GD Sherpa" pitchFamily="2" charset="0"/>
                <a:ea typeface="+mn-ea"/>
                <a:cs typeface="+mn-cs"/>
              </a:rPr>
              <a:t>Salesforce.com’s</a:t>
            </a:r>
            <a:r>
              <a:rPr lang="en-US" sz="1200" b="0" i="0" kern="1200" dirty="0">
                <a:solidFill>
                  <a:schemeClr val="tx1"/>
                </a:solidFill>
                <a:effectLst/>
                <a:latin typeface="GD Sherpa" pitchFamily="2" charset="0"/>
                <a:ea typeface="+mn-ea"/>
                <a:cs typeface="+mn-cs"/>
              </a:rPr>
              <a:t>, Citrix, NetSuite</a:t>
            </a:r>
            <a:endParaRPr lang="en-US" sz="1200" b="1" i="0" kern="1200" dirty="0">
              <a:solidFill>
                <a:schemeClr val="tx1"/>
              </a:solidFill>
              <a:effectLst/>
              <a:latin typeface="GD Sherpa" pitchFamily="2"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GD Sherpa" pitchFamily="2"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i="0" kern="1200" dirty="0">
              <a:solidFill>
                <a:schemeClr val="tx1"/>
              </a:solidFill>
              <a:effectLst/>
              <a:latin typeface="GD Sherpa" pitchFamily="2"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GD Sherpa" pitchFamily="2"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GD Sherpa" pitchFamily="2"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p:txBody>
      </p:sp>
      <p:sp>
        <p:nvSpPr>
          <p:cNvPr id="4" name="Slide Number Placeholder 3"/>
          <p:cNvSpPr>
            <a:spLocks noGrp="1"/>
          </p:cNvSpPr>
          <p:nvPr>
            <p:ph type="sldNum" sz="quarter" idx="5"/>
          </p:nvPr>
        </p:nvSpPr>
        <p:spPr/>
        <p:txBody>
          <a:bodyPr/>
          <a:lstStyle/>
          <a:p>
            <a:fld id="{745CCD59-AE05-5C41-AA66-10BD94C86F1F}" type="slidenum">
              <a:rPr lang="en-US" smtClean="0"/>
              <a:pPr/>
              <a:t>5</a:t>
            </a:fld>
            <a:endParaRPr lang="en-US"/>
          </a:p>
        </p:txBody>
      </p:sp>
    </p:spTree>
    <p:extLst>
      <p:ext uri="{BB962C8B-B14F-4D97-AF65-F5344CB8AC3E}">
        <p14:creationId xmlns:p14="http://schemas.microsoft.com/office/powerpoint/2010/main" val="863711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21 </a:t>
            </a:r>
            <a:r>
              <a:rPr lang="en-US" dirty="0" err="1"/>
              <a:t>geografski</a:t>
            </a:r>
            <a:r>
              <a:rPr lang="en-US" dirty="0"/>
              <a:t> region</a:t>
            </a:r>
          </a:p>
        </p:txBody>
      </p:sp>
      <p:sp>
        <p:nvSpPr>
          <p:cNvPr id="4" name="Slide Number Placeholder 3"/>
          <p:cNvSpPr>
            <a:spLocks noGrp="1"/>
          </p:cNvSpPr>
          <p:nvPr>
            <p:ph type="sldNum" sz="quarter" idx="5"/>
          </p:nvPr>
        </p:nvSpPr>
        <p:spPr/>
        <p:txBody>
          <a:bodyPr/>
          <a:lstStyle/>
          <a:p>
            <a:fld id="{745CCD59-AE05-5C41-AA66-10BD94C86F1F}" type="slidenum">
              <a:rPr lang="en-US" smtClean="0"/>
              <a:pPr/>
              <a:t>9</a:t>
            </a:fld>
            <a:endParaRPr lang="en-US"/>
          </a:p>
        </p:txBody>
      </p:sp>
    </p:spTree>
    <p:extLst>
      <p:ext uri="{BB962C8B-B14F-4D97-AF65-F5344CB8AC3E}">
        <p14:creationId xmlns:p14="http://schemas.microsoft.com/office/powerpoint/2010/main" val="17534921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sz="2400" dirty="0">
                <a:solidFill>
                  <a:schemeClr val="bg1"/>
                </a:solidFill>
              </a:rPr>
              <a:t>60 </a:t>
            </a:r>
            <a:r>
              <a:rPr lang="en-US" sz="2400" dirty="0" err="1">
                <a:solidFill>
                  <a:schemeClr val="bg1"/>
                </a:solidFill>
              </a:rPr>
              <a:t>servisa</a:t>
            </a:r>
            <a:endParaRPr lang="en-US" sz="2400" dirty="0">
              <a:solidFill>
                <a:schemeClr val="bg1"/>
              </a:solidFill>
            </a:endParaRPr>
          </a:p>
          <a:p>
            <a:pPr marL="285750" indent="-285750">
              <a:buFont typeface="Arial" panose="020B0604020202020204" pitchFamily="34" charset="0"/>
              <a:buChar char="•"/>
            </a:pPr>
            <a:r>
              <a:rPr lang="en-US" sz="2400" dirty="0">
                <a:solidFill>
                  <a:schemeClr val="bg1"/>
                </a:solidFill>
              </a:rPr>
              <a:t>12 </a:t>
            </a:r>
            <a:r>
              <a:rPr lang="en-US" sz="2400" dirty="0" err="1">
                <a:solidFill>
                  <a:schemeClr val="bg1"/>
                </a:solidFill>
              </a:rPr>
              <a:t>meseci</a:t>
            </a:r>
            <a:r>
              <a:rPr lang="en-US" sz="2400" dirty="0">
                <a:solidFill>
                  <a:schemeClr val="bg1"/>
                </a:solidFill>
              </a:rPr>
              <a:t> </a:t>
            </a:r>
            <a:r>
              <a:rPr lang="en-US" sz="2400" dirty="0" err="1">
                <a:solidFill>
                  <a:schemeClr val="bg1"/>
                </a:solidFill>
              </a:rPr>
              <a:t>besplatnih</a:t>
            </a:r>
            <a:r>
              <a:rPr lang="en-US" sz="2400" dirty="0">
                <a:solidFill>
                  <a:schemeClr val="bg1"/>
                </a:solidFill>
              </a:rPr>
              <a:t> </a:t>
            </a:r>
            <a:r>
              <a:rPr lang="en-US" sz="2400" dirty="0" err="1">
                <a:solidFill>
                  <a:schemeClr val="bg1"/>
                </a:solidFill>
              </a:rPr>
              <a:t>servisa</a:t>
            </a:r>
            <a:endParaRPr lang="en-US" sz="2400" dirty="0">
              <a:solidFill>
                <a:schemeClr val="bg1"/>
              </a:solidFill>
            </a:endParaRPr>
          </a:p>
          <a:p>
            <a:pPr marL="742950" lvl="1" indent="-285750">
              <a:buFont typeface="Arial" panose="020B0604020202020204" pitchFamily="34" charset="0"/>
              <a:buChar char="•"/>
            </a:pPr>
            <a:r>
              <a:rPr lang="en-US" sz="2400" dirty="0">
                <a:solidFill>
                  <a:schemeClr val="bg1"/>
                </a:solidFill>
              </a:rPr>
              <a:t>750 sati EC2 instance</a:t>
            </a:r>
          </a:p>
          <a:p>
            <a:pPr marL="742950" lvl="1" indent="-285750">
              <a:buFont typeface="Arial" panose="020B0604020202020204" pitchFamily="34" charset="0"/>
              <a:buChar char="•"/>
            </a:pPr>
            <a:r>
              <a:rPr lang="en-US" sz="2400" dirty="0">
                <a:solidFill>
                  <a:schemeClr val="bg1"/>
                </a:solidFill>
              </a:rPr>
              <a:t>5GB S3 storage</a:t>
            </a:r>
          </a:p>
          <a:p>
            <a:pPr marL="742950" lvl="1" indent="-285750">
              <a:buFont typeface="Arial" panose="020B0604020202020204" pitchFamily="34" charset="0"/>
              <a:buChar char="•"/>
            </a:pPr>
            <a:r>
              <a:rPr lang="en-US" sz="2400" dirty="0">
                <a:solidFill>
                  <a:schemeClr val="bg1"/>
                </a:solidFill>
              </a:rPr>
              <a:t>750 sati RDS</a:t>
            </a:r>
          </a:p>
          <a:p>
            <a:pPr marL="742950" lvl="1" indent="-285750">
              <a:buFont typeface="Arial" panose="020B0604020202020204" pitchFamily="34" charset="0"/>
              <a:buChar char="•"/>
            </a:pPr>
            <a:r>
              <a:rPr lang="en-US" sz="2400" dirty="0">
                <a:solidFill>
                  <a:schemeClr val="bg1"/>
                </a:solidFill>
              </a:rPr>
              <a:t>1 </a:t>
            </a:r>
            <a:r>
              <a:rPr lang="en-US" sz="2400" dirty="0" err="1">
                <a:solidFill>
                  <a:schemeClr val="bg1"/>
                </a:solidFill>
              </a:rPr>
              <a:t>Milion</a:t>
            </a:r>
            <a:r>
              <a:rPr lang="en-US" sz="2400" dirty="0">
                <a:solidFill>
                  <a:schemeClr val="bg1"/>
                </a:solidFill>
              </a:rPr>
              <a:t> lambda </a:t>
            </a:r>
            <a:r>
              <a:rPr lang="en-US" sz="2400" dirty="0" err="1">
                <a:solidFill>
                  <a:schemeClr val="bg1"/>
                </a:solidFill>
              </a:rPr>
              <a:t>zahteva</a:t>
            </a:r>
            <a:endParaRPr lang="en-US" sz="2400" dirty="0">
              <a:solidFill>
                <a:schemeClr val="bg1"/>
              </a:solidFill>
            </a:endParaRPr>
          </a:p>
          <a:p>
            <a:endParaRPr lang="en-US" dirty="0"/>
          </a:p>
        </p:txBody>
      </p:sp>
      <p:sp>
        <p:nvSpPr>
          <p:cNvPr id="4" name="Slide Number Placeholder 3"/>
          <p:cNvSpPr>
            <a:spLocks noGrp="1"/>
          </p:cNvSpPr>
          <p:nvPr>
            <p:ph type="sldNum" sz="quarter" idx="5"/>
          </p:nvPr>
        </p:nvSpPr>
        <p:spPr/>
        <p:txBody>
          <a:bodyPr/>
          <a:lstStyle/>
          <a:p>
            <a:fld id="{745CCD59-AE05-5C41-AA66-10BD94C86F1F}" type="slidenum">
              <a:rPr lang="en-US" smtClean="0"/>
              <a:pPr/>
              <a:t>10</a:t>
            </a:fld>
            <a:endParaRPr lang="en-US"/>
          </a:p>
        </p:txBody>
      </p:sp>
    </p:spTree>
    <p:extLst>
      <p:ext uri="{BB962C8B-B14F-4D97-AF65-F5344CB8AC3E}">
        <p14:creationId xmlns:p14="http://schemas.microsoft.com/office/powerpoint/2010/main" val="2188768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GD Sherpa" pitchFamily="2" charset="0"/>
                <a:ea typeface="+mn-ea"/>
                <a:cs typeface="+mn-cs"/>
              </a:rPr>
              <a:t>AWS VPN </a:t>
            </a:r>
            <a:r>
              <a:rPr lang="en-US" sz="1200" b="1" i="0" kern="1200" dirty="0" err="1">
                <a:solidFill>
                  <a:schemeClr val="tx1"/>
                </a:solidFill>
                <a:effectLst/>
                <a:latin typeface="GD Sherpa" pitchFamily="2" charset="0"/>
                <a:ea typeface="+mn-ea"/>
                <a:cs typeface="+mn-cs"/>
              </a:rPr>
              <a:t>CloudHub</a:t>
            </a:r>
            <a:r>
              <a:rPr lang="en-US" sz="1200" b="0" i="0" kern="1200" dirty="0">
                <a:solidFill>
                  <a:schemeClr val="tx1"/>
                </a:solidFill>
                <a:effectLst/>
                <a:latin typeface="GD Sherpa" pitchFamily="2" charset="0"/>
                <a:ea typeface="+mn-ea"/>
                <a:cs typeface="+mn-cs"/>
              </a:rPr>
              <a:t> - If you have more than one remote network (for example, multiple branch offices), you can create multiple AWS Site-to-Site VPN connections via your virtual private gateway to enable communication between these networks</a:t>
            </a:r>
          </a:p>
          <a:p>
            <a:endParaRPr lang="en-US" dirty="0"/>
          </a:p>
        </p:txBody>
      </p:sp>
      <p:sp>
        <p:nvSpPr>
          <p:cNvPr id="4" name="Slide Number Placeholder 3"/>
          <p:cNvSpPr>
            <a:spLocks noGrp="1"/>
          </p:cNvSpPr>
          <p:nvPr>
            <p:ph type="sldNum" sz="quarter" idx="5"/>
          </p:nvPr>
        </p:nvSpPr>
        <p:spPr/>
        <p:txBody>
          <a:bodyPr/>
          <a:lstStyle/>
          <a:p>
            <a:fld id="{745CCD59-AE05-5C41-AA66-10BD94C86F1F}" type="slidenum">
              <a:rPr lang="en-US" smtClean="0"/>
              <a:pPr/>
              <a:t>24</a:t>
            </a:fld>
            <a:endParaRPr lang="en-US"/>
          </a:p>
        </p:txBody>
      </p:sp>
    </p:spTree>
    <p:extLst>
      <p:ext uri="{BB962C8B-B14F-4D97-AF65-F5344CB8AC3E}">
        <p14:creationId xmlns:p14="http://schemas.microsoft.com/office/powerpoint/2010/main" val="40663076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Bucket oriented</a:t>
            </a:r>
          </a:p>
        </p:txBody>
      </p:sp>
      <p:sp>
        <p:nvSpPr>
          <p:cNvPr id="4" name="Slide Number Placeholder 3"/>
          <p:cNvSpPr>
            <a:spLocks noGrp="1"/>
          </p:cNvSpPr>
          <p:nvPr>
            <p:ph type="sldNum" sz="quarter" idx="5"/>
          </p:nvPr>
        </p:nvSpPr>
        <p:spPr/>
        <p:txBody>
          <a:bodyPr/>
          <a:lstStyle/>
          <a:p>
            <a:fld id="{745CCD59-AE05-5C41-AA66-10BD94C86F1F}" type="slidenum">
              <a:rPr lang="en-US" smtClean="0"/>
              <a:pPr/>
              <a:t>47</a:t>
            </a:fld>
            <a:endParaRPr lang="en-US"/>
          </a:p>
        </p:txBody>
      </p:sp>
    </p:spTree>
    <p:extLst>
      <p:ext uri="{BB962C8B-B14F-4D97-AF65-F5344CB8AC3E}">
        <p14:creationId xmlns:p14="http://schemas.microsoft.com/office/powerpoint/2010/main" val="2504150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Bucket oriented</a:t>
            </a:r>
          </a:p>
        </p:txBody>
      </p:sp>
      <p:sp>
        <p:nvSpPr>
          <p:cNvPr id="4" name="Slide Number Placeholder 3"/>
          <p:cNvSpPr>
            <a:spLocks noGrp="1"/>
          </p:cNvSpPr>
          <p:nvPr>
            <p:ph type="sldNum" sz="quarter" idx="5"/>
          </p:nvPr>
        </p:nvSpPr>
        <p:spPr/>
        <p:txBody>
          <a:bodyPr/>
          <a:lstStyle/>
          <a:p>
            <a:fld id="{745CCD59-AE05-5C41-AA66-10BD94C86F1F}" type="slidenum">
              <a:rPr lang="en-US" smtClean="0"/>
              <a:pPr/>
              <a:t>48</a:t>
            </a:fld>
            <a:endParaRPr lang="en-US"/>
          </a:p>
        </p:txBody>
      </p:sp>
    </p:spTree>
    <p:extLst>
      <p:ext uri="{BB962C8B-B14F-4D97-AF65-F5344CB8AC3E}">
        <p14:creationId xmlns:p14="http://schemas.microsoft.com/office/powerpoint/2010/main" val="33956371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Bucket oriented</a:t>
            </a:r>
          </a:p>
        </p:txBody>
      </p:sp>
      <p:sp>
        <p:nvSpPr>
          <p:cNvPr id="4" name="Slide Number Placeholder 3"/>
          <p:cNvSpPr>
            <a:spLocks noGrp="1"/>
          </p:cNvSpPr>
          <p:nvPr>
            <p:ph type="sldNum" sz="quarter" idx="5"/>
          </p:nvPr>
        </p:nvSpPr>
        <p:spPr/>
        <p:txBody>
          <a:bodyPr/>
          <a:lstStyle/>
          <a:p>
            <a:fld id="{745CCD59-AE05-5C41-AA66-10BD94C86F1F}" type="slidenum">
              <a:rPr lang="en-US" smtClean="0"/>
              <a:pPr/>
              <a:t>49</a:t>
            </a:fld>
            <a:endParaRPr lang="en-US"/>
          </a:p>
        </p:txBody>
      </p:sp>
    </p:spTree>
    <p:extLst>
      <p:ext uri="{BB962C8B-B14F-4D97-AF65-F5344CB8AC3E}">
        <p14:creationId xmlns:p14="http://schemas.microsoft.com/office/powerpoint/2010/main" val="35685123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Bucket oriented</a:t>
            </a:r>
          </a:p>
        </p:txBody>
      </p:sp>
      <p:sp>
        <p:nvSpPr>
          <p:cNvPr id="4" name="Slide Number Placeholder 3"/>
          <p:cNvSpPr>
            <a:spLocks noGrp="1"/>
          </p:cNvSpPr>
          <p:nvPr>
            <p:ph type="sldNum" sz="quarter" idx="5"/>
          </p:nvPr>
        </p:nvSpPr>
        <p:spPr/>
        <p:txBody>
          <a:bodyPr/>
          <a:lstStyle/>
          <a:p>
            <a:fld id="{745CCD59-AE05-5C41-AA66-10BD94C86F1F}" type="slidenum">
              <a:rPr lang="en-US" smtClean="0"/>
              <a:pPr/>
              <a:t>50</a:t>
            </a:fld>
            <a:endParaRPr lang="en-US"/>
          </a:p>
        </p:txBody>
      </p:sp>
    </p:spTree>
    <p:extLst>
      <p:ext uri="{BB962C8B-B14F-4D97-AF65-F5344CB8AC3E}">
        <p14:creationId xmlns:p14="http://schemas.microsoft.com/office/powerpoint/2010/main" val="354923217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Cover-Title_Green">
    <p:bg>
      <p:bgPr>
        <a:solidFill>
          <a:schemeClr val="tx2"/>
        </a:solidFill>
        <a:effectLst/>
      </p:bgPr>
    </p:bg>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53350E28-F72E-444A-9956-BA5151986214}"/>
              </a:ext>
            </a:extLst>
          </p:cNvPr>
          <p:cNvSpPr>
            <a:spLocks noGrp="1"/>
          </p:cNvSpPr>
          <p:nvPr>
            <p:ph type="body" sz="quarter" idx="14" hasCustomPrompt="1"/>
          </p:nvPr>
        </p:nvSpPr>
        <p:spPr>
          <a:xfrm>
            <a:off x="609600" y="5543550"/>
            <a:ext cx="5075238" cy="404813"/>
          </a:xfrm>
        </p:spPr>
        <p:txBody>
          <a:bodyPr anchor="ctr"/>
          <a:lstStyle>
            <a:lvl1pPr>
              <a:lnSpc>
                <a:spcPct val="100000"/>
              </a:lnSpc>
              <a:spcBef>
                <a:spcPts val="0"/>
              </a:spcBef>
              <a:defRPr sz="1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Date</a:t>
            </a:r>
          </a:p>
        </p:txBody>
      </p:sp>
      <p:sp>
        <p:nvSpPr>
          <p:cNvPr id="2" name="Title 1"/>
          <p:cNvSpPr>
            <a:spLocks noGrp="1"/>
          </p:cNvSpPr>
          <p:nvPr>
            <p:ph type="ctrTitle"/>
          </p:nvPr>
        </p:nvSpPr>
        <p:spPr>
          <a:xfrm>
            <a:off x="609600" y="1965960"/>
            <a:ext cx="5074920" cy="2455527"/>
          </a:xfrm>
        </p:spPr>
        <p:txBody>
          <a:bodyPr anchor="b" anchorCtr="0">
            <a:noAutofit/>
          </a:bodyPr>
          <a:lstStyle>
            <a:lvl1pPr algn="l">
              <a:lnSpc>
                <a:spcPct val="100000"/>
              </a:lnSpc>
              <a:defRPr sz="4000" b="1">
                <a:solidFill>
                  <a:schemeClr val="bg1"/>
                </a:solidFill>
                <a:latin typeface="+mn-lt"/>
              </a:defRPr>
            </a:lvl1pPr>
          </a:lstStyle>
          <a:p>
            <a:r>
              <a:rPr lang="en-US"/>
              <a:t>Click to edit Master title style</a:t>
            </a:r>
          </a:p>
        </p:txBody>
      </p:sp>
      <p:sp>
        <p:nvSpPr>
          <p:cNvPr id="3" name="Subtitle 2"/>
          <p:cNvSpPr>
            <a:spLocks noGrp="1"/>
          </p:cNvSpPr>
          <p:nvPr>
            <p:ph type="subTitle" idx="1" hasCustomPrompt="1"/>
          </p:nvPr>
        </p:nvSpPr>
        <p:spPr>
          <a:xfrm>
            <a:off x="609600" y="4598803"/>
            <a:ext cx="5074920" cy="789587"/>
          </a:xfrm>
        </p:spPr>
        <p:txBody>
          <a:bodyPr anchor="t" anchorCtr="0">
            <a:noAutofit/>
          </a:bodyPr>
          <a:lstStyle>
            <a:lvl1pPr marL="0" indent="0" algn="l">
              <a:lnSpc>
                <a:spcPct val="100000"/>
              </a:lnSpc>
              <a:spcBef>
                <a:spcPts val="0"/>
              </a:spcBef>
              <a:buNone/>
              <a:defRPr sz="2400" b="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 or Presenter name</a:t>
            </a:r>
          </a:p>
        </p:txBody>
      </p:sp>
      <p:sp>
        <p:nvSpPr>
          <p:cNvPr id="6" name="Picture Placeholder 13">
            <a:extLst>
              <a:ext uri="{FF2B5EF4-FFF2-40B4-BE49-F238E27FC236}">
                <a16:creationId xmlns:a16="http://schemas.microsoft.com/office/drawing/2014/main" id="{22E49531-F244-3A40-B458-3DCED4E4D28C}"/>
              </a:ext>
            </a:extLst>
          </p:cNvPr>
          <p:cNvSpPr>
            <a:spLocks noGrp="1"/>
          </p:cNvSpPr>
          <p:nvPr>
            <p:ph type="pic" sz="quarter" idx="12" hasCustomPrompt="1"/>
          </p:nvPr>
        </p:nvSpPr>
        <p:spPr>
          <a:xfrm>
            <a:off x="6096000" y="0"/>
            <a:ext cx="6096000" cy="6858000"/>
          </a:xfrm>
          <a:pattFill prst="solidDmnd">
            <a:fgClr>
              <a:schemeClr val="bg1">
                <a:lumMod val="85000"/>
              </a:schemeClr>
            </a:fgClr>
            <a:bgClr>
              <a:schemeClr val="bg1"/>
            </a:bgClr>
          </a:pattFill>
        </p:spPr>
        <p:txBody>
          <a:bodyPr anchor="ctr"/>
          <a:lstStyle>
            <a:lvl1pPr algn="ctr">
              <a:defRPr sz="1800"/>
            </a:lvl1pPr>
          </a:lstStyle>
          <a:p>
            <a:r>
              <a:rPr lang="en-US"/>
              <a:t>Click icon to add picture or drag onto slide</a:t>
            </a:r>
          </a:p>
        </p:txBody>
      </p:sp>
      <p:sp>
        <p:nvSpPr>
          <p:cNvPr id="17" name="Footer Placeholder 4">
            <a:extLst>
              <a:ext uri="{FF2B5EF4-FFF2-40B4-BE49-F238E27FC236}">
                <a16:creationId xmlns:a16="http://schemas.microsoft.com/office/drawing/2014/main" id="{482376CF-FC74-5849-898C-BD77903EE3F6}"/>
              </a:ext>
            </a:extLst>
          </p:cNvPr>
          <p:cNvSpPr>
            <a:spLocks noGrp="1"/>
          </p:cNvSpPr>
          <p:nvPr>
            <p:ph type="ftr" sz="quarter" idx="11"/>
          </p:nvPr>
        </p:nvSpPr>
        <p:spPr>
          <a:xfrm>
            <a:off x="886968" y="6485051"/>
            <a:ext cx="3017520" cy="107722"/>
          </a:xfrm>
        </p:spPr>
        <p:txBody>
          <a:bodyPr/>
          <a:lstStyle>
            <a:lvl1pPr>
              <a:defRPr>
                <a:solidFill>
                  <a:schemeClr val="bg1"/>
                </a:solidFill>
              </a:defRPr>
            </a:lvl1pPr>
          </a:lstStyle>
          <a:p>
            <a:r>
              <a:rPr lang="en-US"/>
              <a:t>Copyright© 2019 GoDaddy Inc.   All Rights Reserved. </a:t>
            </a:r>
          </a:p>
        </p:txBody>
      </p:sp>
      <p:sp>
        <p:nvSpPr>
          <p:cNvPr id="18" name="Slide Number Placeholder 5">
            <a:extLst>
              <a:ext uri="{FF2B5EF4-FFF2-40B4-BE49-F238E27FC236}">
                <a16:creationId xmlns:a16="http://schemas.microsoft.com/office/drawing/2014/main" id="{EBD8AFB2-1EAA-D247-B054-D3CB2F3F0DE5}"/>
              </a:ext>
            </a:extLst>
          </p:cNvPr>
          <p:cNvSpPr>
            <a:spLocks noGrp="1"/>
          </p:cNvSpPr>
          <p:nvPr>
            <p:ph type="sldNum" sz="quarter" idx="15"/>
          </p:nvPr>
        </p:nvSpPr>
        <p:spPr>
          <a:xfrm>
            <a:off x="612648" y="6485051"/>
            <a:ext cx="274320" cy="107722"/>
          </a:xfrm>
        </p:spPr>
        <p:txBody>
          <a:bodyPr/>
          <a:lstStyle>
            <a:lvl1pPr>
              <a:defRPr>
                <a:solidFill>
                  <a:schemeClr val="bg1"/>
                </a:solidFill>
              </a:defRPr>
            </a:lvl1pPr>
          </a:lstStyle>
          <a:p>
            <a:fld id="{76EBB49D-1E09-4371-83D5-C50E385A13A7}" type="slidenum">
              <a:rPr lang="en-US" smtClean="0"/>
              <a:pPr/>
              <a:t>‹#›</a:t>
            </a:fld>
            <a:endParaRPr lang="en-US"/>
          </a:p>
        </p:txBody>
      </p:sp>
      <p:pic>
        <p:nvPicPr>
          <p:cNvPr id="19" name="Picture 18">
            <a:extLst>
              <a:ext uri="{FF2B5EF4-FFF2-40B4-BE49-F238E27FC236}">
                <a16:creationId xmlns:a16="http://schemas.microsoft.com/office/drawing/2014/main" id="{27DD3B9A-A6F5-AD4C-8853-BFDA7D9312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9768" y="1409317"/>
            <a:ext cx="1930532" cy="640080"/>
          </a:xfrm>
          <a:prstGeom prst="rect">
            <a:avLst/>
          </a:prstGeom>
        </p:spPr>
      </p:pic>
    </p:spTree>
    <p:extLst>
      <p:ext uri="{BB962C8B-B14F-4D97-AF65-F5344CB8AC3E}">
        <p14:creationId xmlns:p14="http://schemas.microsoft.com/office/powerpoint/2010/main" val="1949549097"/>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secHead" preserve="1">
  <p:cSld name="Section_Teal">
    <p:bg>
      <p:bgPr>
        <a:solidFill>
          <a:schemeClr val="accent1">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12648" y="2414016"/>
            <a:ext cx="10515600" cy="2057400"/>
          </a:xfrm>
        </p:spPr>
        <p:txBody>
          <a:bodyPr anchor="ctr" anchorCtr="0">
            <a:noAutofit/>
          </a:bodyPr>
          <a:lstStyle>
            <a:lvl1pPr>
              <a:lnSpc>
                <a:spcPct val="100000"/>
              </a:lnSpc>
              <a:defRPr sz="3800" b="1">
                <a:solidFill>
                  <a:schemeClr val="bg1"/>
                </a:solidFill>
                <a:latin typeface="GD Sherpa" pitchFamily="2" charset="0"/>
              </a:defRPr>
            </a:lvl1pPr>
          </a:lstStyle>
          <a:p>
            <a:r>
              <a:rPr lang="en-US"/>
              <a:t>Click to add Section title</a:t>
            </a:r>
          </a:p>
        </p:txBody>
      </p:sp>
      <p:sp>
        <p:nvSpPr>
          <p:cNvPr id="3" name="Text Placeholder 2"/>
          <p:cNvSpPr>
            <a:spLocks noGrp="1"/>
          </p:cNvSpPr>
          <p:nvPr>
            <p:ph type="body" idx="1" hasCustomPrompt="1"/>
          </p:nvPr>
        </p:nvSpPr>
        <p:spPr>
          <a:xfrm>
            <a:off x="612648" y="4599432"/>
            <a:ext cx="10460736" cy="786384"/>
          </a:xfrm>
        </p:spPr>
        <p:txBody>
          <a:bodyPr/>
          <a:lstStyle>
            <a:lvl1pPr marL="0" indent="0">
              <a:lnSpc>
                <a:spcPct val="100000"/>
              </a:lnSpc>
              <a:spcBef>
                <a:spcPts val="0"/>
              </a:spcBef>
              <a:buNone/>
              <a:defRPr sz="2400"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Subtitle </a:t>
            </a:r>
          </a:p>
        </p:txBody>
      </p:sp>
      <p:sp>
        <p:nvSpPr>
          <p:cNvPr id="8" name="Footer Placeholder 4">
            <a:extLst>
              <a:ext uri="{FF2B5EF4-FFF2-40B4-BE49-F238E27FC236}">
                <a16:creationId xmlns:a16="http://schemas.microsoft.com/office/drawing/2014/main" id="{31A9DB8B-CAA4-C843-8F48-EE234621CF20}"/>
              </a:ext>
            </a:extLst>
          </p:cNvPr>
          <p:cNvSpPr>
            <a:spLocks noGrp="1"/>
          </p:cNvSpPr>
          <p:nvPr>
            <p:ph type="ftr" sz="quarter" idx="11"/>
          </p:nvPr>
        </p:nvSpPr>
        <p:spPr>
          <a:xfrm>
            <a:off x="886968" y="6485051"/>
            <a:ext cx="3017520" cy="107722"/>
          </a:xfrm>
        </p:spPr>
        <p:txBody>
          <a:bodyPr/>
          <a:lstStyle>
            <a:lvl1pPr>
              <a:defRPr>
                <a:solidFill>
                  <a:schemeClr val="bg1"/>
                </a:solidFill>
              </a:defRPr>
            </a:lvl1pPr>
          </a:lstStyle>
          <a:p>
            <a:r>
              <a:rPr lang="en-US"/>
              <a:t>Copyright© 2019 GoDaddy Inc.   All Rights Reserved. </a:t>
            </a:r>
          </a:p>
        </p:txBody>
      </p:sp>
      <p:sp>
        <p:nvSpPr>
          <p:cNvPr id="9" name="Slide Number Placeholder 5">
            <a:extLst>
              <a:ext uri="{FF2B5EF4-FFF2-40B4-BE49-F238E27FC236}">
                <a16:creationId xmlns:a16="http://schemas.microsoft.com/office/drawing/2014/main" id="{2F0038F5-F1D3-8F4F-8E10-1DBBC754C0CA}"/>
              </a:ext>
            </a:extLst>
          </p:cNvPr>
          <p:cNvSpPr>
            <a:spLocks noGrp="1"/>
          </p:cNvSpPr>
          <p:nvPr>
            <p:ph type="sldNum" sz="quarter" idx="12"/>
          </p:nvPr>
        </p:nvSpPr>
        <p:spPr>
          <a:xfrm>
            <a:off x="612648" y="6485051"/>
            <a:ext cx="274320" cy="107722"/>
          </a:xfrm>
        </p:spPr>
        <p:txBody>
          <a:bodyPr/>
          <a:lstStyle>
            <a:lvl1pPr>
              <a:defRPr>
                <a:solidFill>
                  <a:schemeClr val="bg1"/>
                </a:solidFill>
              </a:defRPr>
            </a:lvl1pPr>
          </a:lstStyle>
          <a:p>
            <a:fld id="{76EBB49D-1E09-4371-83D5-C50E385A13A7}" type="slidenum">
              <a:rPr lang="en-US" smtClean="0"/>
              <a:pPr/>
              <a:t>‹#›</a:t>
            </a:fld>
            <a:endParaRPr lang="en-US"/>
          </a:p>
        </p:txBody>
      </p:sp>
      <p:pic>
        <p:nvPicPr>
          <p:cNvPr id="10" name="Picture 9">
            <a:extLst>
              <a:ext uri="{FF2B5EF4-FFF2-40B4-BE49-F238E27FC236}">
                <a16:creationId xmlns:a16="http://schemas.microsoft.com/office/drawing/2014/main" id="{3E5F9015-9BCB-F240-B054-EF883843307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9768" y="1409317"/>
            <a:ext cx="1930532" cy="640080"/>
          </a:xfrm>
          <a:prstGeom prst="rect">
            <a:avLst/>
          </a:prstGeom>
        </p:spPr>
      </p:pic>
    </p:spTree>
    <p:extLst>
      <p:ext uri="{BB962C8B-B14F-4D97-AF65-F5344CB8AC3E}">
        <p14:creationId xmlns:p14="http://schemas.microsoft.com/office/powerpoint/2010/main" val="2933609501"/>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Cover-Title_Orange">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09600" y="1965960"/>
            <a:ext cx="5074920" cy="2455527"/>
          </a:xfrm>
        </p:spPr>
        <p:txBody>
          <a:bodyPr anchor="b" anchorCtr="0">
            <a:noAutofit/>
          </a:bodyPr>
          <a:lstStyle>
            <a:lvl1pPr algn="l">
              <a:lnSpc>
                <a:spcPct val="100000"/>
              </a:lnSpc>
              <a:defRPr sz="4000" b="1">
                <a:solidFill>
                  <a:schemeClr val="bg1"/>
                </a:solidFill>
                <a:latin typeface="+mn-lt"/>
              </a:defRPr>
            </a:lvl1pPr>
          </a:lstStyle>
          <a:p>
            <a:r>
              <a:rPr lang="en-US"/>
              <a:t>Click to edit Master title style</a:t>
            </a:r>
          </a:p>
        </p:txBody>
      </p:sp>
      <p:sp>
        <p:nvSpPr>
          <p:cNvPr id="3" name="Subtitle 2"/>
          <p:cNvSpPr>
            <a:spLocks noGrp="1"/>
          </p:cNvSpPr>
          <p:nvPr>
            <p:ph type="subTitle" idx="1" hasCustomPrompt="1"/>
          </p:nvPr>
        </p:nvSpPr>
        <p:spPr>
          <a:xfrm>
            <a:off x="609600" y="4598803"/>
            <a:ext cx="5074920" cy="789587"/>
          </a:xfrm>
        </p:spPr>
        <p:txBody>
          <a:bodyPr anchor="t" anchorCtr="0">
            <a:noAutofit/>
          </a:bodyPr>
          <a:lstStyle>
            <a:lvl1pPr marL="0" indent="0" algn="l">
              <a:lnSpc>
                <a:spcPct val="100000"/>
              </a:lnSpc>
              <a:spcBef>
                <a:spcPts val="0"/>
              </a:spcBef>
              <a:buNone/>
              <a:defRPr sz="2400" b="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 or Presenter name</a:t>
            </a:r>
          </a:p>
        </p:txBody>
      </p:sp>
      <p:sp>
        <p:nvSpPr>
          <p:cNvPr id="6" name="Picture Placeholder 13">
            <a:extLst>
              <a:ext uri="{FF2B5EF4-FFF2-40B4-BE49-F238E27FC236}">
                <a16:creationId xmlns:a16="http://schemas.microsoft.com/office/drawing/2014/main" id="{22E49531-F244-3A40-B458-3DCED4E4D28C}"/>
              </a:ext>
            </a:extLst>
          </p:cNvPr>
          <p:cNvSpPr>
            <a:spLocks noGrp="1"/>
          </p:cNvSpPr>
          <p:nvPr>
            <p:ph type="pic" sz="quarter" idx="12" hasCustomPrompt="1"/>
          </p:nvPr>
        </p:nvSpPr>
        <p:spPr>
          <a:xfrm>
            <a:off x="6096000" y="0"/>
            <a:ext cx="6096000" cy="6858000"/>
          </a:xfrm>
          <a:pattFill prst="solidDmnd">
            <a:fgClr>
              <a:schemeClr val="bg1">
                <a:lumMod val="85000"/>
              </a:schemeClr>
            </a:fgClr>
            <a:bgClr>
              <a:schemeClr val="bg1"/>
            </a:bgClr>
          </a:pattFill>
        </p:spPr>
        <p:txBody>
          <a:bodyPr anchor="ctr"/>
          <a:lstStyle>
            <a:lvl1pPr algn="ctr">
              <a:defRPr sz="1800"/>
            </a:lvl1pPr>
          </a:lstStyle>
          <a:p>
            <a:r>
              <a:rPr lang="en-US"/>
              <a:t>Click icon to add picture or drag onto slide</a:t>
            </a:r>
          </a:p>
        </p:txBody>
      </p:sp>
      <p:sp>
        <p:nvSpPr>
          <p:cNvPr id="11" name="Text Placeholder 7">
            <a:extLst>
              <a:ext uri="{FF2B5EF4-FFF2-40B4-BE49-F238E27FC236}">
                <a16:creationId xmlns:a16="http://schemas.microsoft.com/office/drawing/2014/main" id="{7EA7D271-F463-9545-BA05-286AA8E6C9EF}"/>
              </a:ext>
            </a:extLst>
          </p:cNvPr>
          <p:cNvSpPr>
            <a:spLocks noGrp="1"/>
          </p:cNvSpPr>
          <p:nvPr>
            <p:ph type="body" sz="quarter" idx="14" hasCustomPrompt="1"/>
          </p:nvPr>
        </p:nvSpPr>
        <p:spPr>
          <a:xfrm>
            <a:off x="609600" y="5543550"/>
            <a:ext cx="5075238" cy="404813"/>
          </a:xfrm>
        </p:spPr>
        <p:txBody>
          <a:bodyPr anchor="ctr"/>
          <a:lstStyle>
            <a:lvl1pPr>
              <a:lnSpc>
                <a:spcPct val="100000"/>
              </a:lnSpc>
              <a:spcBef>
                <a:spcPts val="0"/>
              </a:spcBef>
              <a:defRPr sz="1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Date</a:t>
            </a:r>
          </a:p>
        </p:txBody>
      </p:sp>
      <p:sp>
        <p:nvSpPr>
          <p:cNvPr id="17" name="Footer Placeholder 4">
            <a:extLst>
              <a:ext uri="{FF2B5EF4-FFF2-40B4-BE49-F238E27FC236}">
                <a16:creationId xmlns:a16="http://schemas.microsoft.com/office/drawing/2014/main" id="{7988AC4A-5693-CC41-AA05-98E39DFC25A6}"/>
              </a:ext>
            </a:extLst>
          </p:cNvPr>
          <p:cNvSpPr>
            <a:spLocks noGrp="1"/>
          </p:cNvSpPr>
          <p:nvPr>
            <p:ph type="ftr" sz="quarter" idx="11"/>
          </p:nvPr>
        </p:nvSpPr>
        <p:spPr>
          <a:xfrm>
            <a:off x="886968" y="6485051"/>
            <a:ext cx="3017520" cy="107722"/>
          </a:xfrm>
        </p:spPr>
        <p:txBody>
          <a:bodyPr/>
          <a:lstStyle>
            <a:lvl1pPr>
              <a:defRPr>
                <a:solidFill>
                  <a:schemeClr val="bg1"/>
                </a:solidFill>
              </a:defRPr>
            </a:lvl1pPr>
          </a:lstStyle>
          <a:p>
            <a:r>
              <a:rPr lang="en-US"/>
              <a:t>Copyright© 2019 GoDaddy Inc.   All Rights Reserved. </a:t>
            </a:r>
          </a:p>
        </p:txBody>
      </p:sp>
      <p:sp>
        <p:nvSpPr>
          <p:cNvPr id="18" name="Slide Number Placeholder 5">
            <a:extLst>
              <a:ext uri="{FF2B5EF4-FFF2-40B4-BE49-F238E27FC236}">
                <a16:creationId xmlns:a16="http://schemas.microsoft.com/office/drawing/2014/main" id="{522BF2FE-243E-8540-8CEC-CB8868F177B4}"/>
              </a:ext>
            </a:extLst>
          </p:cNvPr>
          <p:cNvSpPr>
            <a:spLocks noGrp="1"/>
          </p:cNvSpPr>
          <p:nvPr>
            <p:ph type="sldNum" sz="quarter" idx="15"/>
          </p:nvPr>
        </p:nvSpPr>
        <p:spPr>
          <a:xfrm>
            <a:off x="612648" y="6485051"/>
            <a:ext cx="274320" cy="107722"/>
          </a:xfrm>
        </p:spPr>
        <p:txBody>
          <a:bodyPr/>
          <a:lstStyle>
            <a:lvl1pPr>
              <a:defRPr>
                <a:solidFill>
                  <a:schemeClr val="bg1"/>
                </a:solidFill>
              </a:defRPr>
            </a:lvl1pPr>
          </a:lstStyle>
          <a:p>
            <a:fld id="{76EBB49D-1E09-4371-83D5-C50E385A13A7}" type="slidenum">
              <a:rPr lang="en-US" smtClean="0"/>
              <a:pPr/>
              <a:t>‹#›</a:t>
            </a:fld>
            <a:endParaRPr lang="en-US"/>
          </a:p>
        </p:txBody>
      </p:sp>
      <p:pic>
        <p:nvPicPr>
          <p:cNvPr id="19" name="Picture 18">
            <a:extLst>
              <a:ext uri="{FF2B5EF4-FFF2-40B4-BE49-F238E27FC236}">
                <a16:creationId xmlns:a16="http://schemas.microsoft.com/office/drawing/2014/main" id="{91251917-58C8-F541-AFA2-98B60733343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9768" y="1409317"/>
            <a:ext cx="1930532" cy="640080"/>
          </a:xfrm>
          <a:prstGeom prst="rect">
            <a:avLst/>
          </a:prstGeom>
        </p:spPr>
      </p:pic>
    </p:spTree>
    <p:extLst>
      <p:ext uri="{BB962C8B-B14F-4D97-AF65-F5344CB8AC3E}">
        <p14:creationId xmlns:p14="http://schemas.microsoft.com/office/powerpoint/2010/main" val="4151670284"/>
      </p:ext>
    </p:extLst>
  </p:cSld>
  <p:clrMapOvr>
    <a:masterClrMapping/>
  </p:clrMapOvr>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secHead" preserve="1">
  <p:cSld name="Section_Orange">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12648" y="2414016"/>
            <a:ext cx="10515600" cy="2057400"/>
          </a:xfrm>
        </p:spPr>
        <p:txBody>
          <a:bodyPr anchor="ctr" anchorCtr="0">
            <a:noAutofit/>
          </a:bodyPr>
          <a:lstStyle>
            <a:lvl1pPr>
              <a:lnSpc>
                <a:spcPct val="100000"/>
              </a:lnSpc>
              <a:defRPr sz="3800" b="1">
                <a:solidFill>
                  <a:schemeClr val="bg1"/>
                </a:solidFill>
                <a:latin typeface="+mn-lt"/>
              </a:defRPr>
            </a:lvl1pPr>
          </a:lstStyle>
          <a:p>
            <a:r>
              <a:rPr lang="en-US"/>
              <a:t>Click to add Section title</a:t>
            </a:r>
          </a:p>
        </p:txBody>
      </p:sp>
      <p:sp>
        <p:nvSpPr>
          <p:cNvPr id="3" name="Text Placeholder 2"/>
          <p:cNvSpPr>
            <a:spLocks noGrp="1"/>
          </p:cNvSpPr>
          <p:nvPr>
            <p:ph type="body" idx="1" hasCustomPrompt="1"/>
          </p:nvPr>
        </p:nvSpPr>
        <p:spPr>
          <a:xfrm>
            <a:off x="612648" y="4599432"/>
            <a:ext cx="10460482" cy="786384"/>
          </a:xfrm>
        </p:spPr>
        <p:txBody>
          <a:bodyPr/>
          <a:lstStyle>
            <a:lvl1pPr marL="0" indent="0">
              <a:lnSpc>
                <a:spcPct val="100000"/>
              </a:lnSpc>
              <a:spcBef>
                <a:spcPts val="0"/>
              </a:spcBef>
              <a:buNone/>
              <a:defRPr sz="2400"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Subtitle </a:t>
            </a:r>
          </a:p>
        </p:txBody>
      </p:sp>
      <p:sp>
        <p:nvSpPr>
          <p:cNvPr id="8" name="Footer Placeholder 4">
            <a:extLst>
              <a:ext uri="{FF2B5EF4-FFF2-40B4-BE49-F238E27FC236}">
                <a16:creationId xmlns:a16="http://schemas.microsoft.com/office/drawing/2014/main" id="{C8C2F51C-46A8-0E4A-95E4-0E0A0B8C97AB}"/>
              </a:ext>
            </a:extLst>
          </p:cNvPr>
          <p:cNvSpPr>
            <a:spLocks noGrp="1"/>
          </p:cNvSpPr>
          <p:nvPr>
            <p:ph type="ftr" sz="quarter" idx="11"/>
          </p:nvPr>
        </p:nvSpPr>
        <p:spPr>
          <a:xfrm>
            <a:off x="886968" y="6485051"/>
            <a:ext cx="3017520" cy="107722"/>
          </a:xfrm>
        </p:spPr>
        <p:txBody>
          <a:bodyPr/>
          <a:lstStyle>
            <a:lvl1pPr>
              <a:defRPr>
                <a:solidFill>
                  <a:schemeClr val="bg1"/>
                </a:solidFill>
              </a:defRPr>
            </a:lvl1pPr>
          </a:lstStyle>
          <a:p>
            <a:r>
              <a:rPr lang="en-US"/>
              <a:t>Copyright© 2019 GoDaddy Inc.   All Rights Reserved. </a:t>
            </a:r>
          </a:p>
        </p:txBody>
      </p:sp>
      <p:sp>
        <p:nvSpPr>
          <p:cNvPr id="9" name="Slide Number Placeholder 5">
            <a:extLst>
              <a:ext uri="{FF2B5EF4-FFF2-40B4-BE49-F238E27FC236}">
                <a16:creationId xmlns:a16="http://schemas.microsoft.com/office/drawing/2014/main" id="{FF104AF2-E6AD-2F40-9820-52A39A741779}"/>
              </a:ext>
            </a:extLst>
          </p:cNvPr>
          <p:cNvSpPr>
            <a:spLocks noGrp="1"/>
          </p:cNvSpPr>
          <p:nvPr>
            <p:ph type="sldNum" sz="quarter" idx="12"/>
          </p:nvPr>
        </p:nvSpPr>
        <p:spPr>
          <a:xfrm>
            <a:off x="612648" y="6485051"/>
            <a:ext cx="274320" cy="107722"/>
          </a:xfrm>
        </p:spPr>
        <p:txBody>
          <a:bodyPr/>
          <a:lstStyle>
            <a:lvl1pPr>
              <a:defRPr>
                <a:solidFill>
                  <a:schemeClr val="bg1"/>
                </a:solidFill>
              </a:defRPr>
            </a:lvl1pPr>
          </a:lstStyle>
          <a:p>
            <a:fld id="{76EBB49D-1E09-4371-83D5-C50E385A13A7}" type="slidenum">
              <a:rPr lang="en-US" smtClean="0"/>
              <a:pPr/>
              <a:t>‹#›</a:t>
            </a:fld>
            <a:endParaRPr lang="en-US"/>
          </a:p>
        </p:txBody>
      </p:sp>
      <p:pic>
        <p:nvPicPr>
          <p:cNvPr id="10" name="Picture 9">
            <a:extLst>
              <a:ext uri="{FF2B5EF4-FFF2-40B4-BE49-F238E27FC236}">
                <a16:creationId xmlns:a16="http://schemas.microsoft.com/office/drawing/2014/main" id="{B9DC07EC-7E52-B446-AD60-1FF6EC52B59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9768" y="1409317"/>
            <a:ext cx="1930532" cy="640080"/>
          </a:xfrm>
          <a:prstGeom prst="rect">
            <a:avLst/>
          </a:prstGeom>
        </p:spPr>
      </p:pic>
    </p:spTree>
    <p:extLst>
      <p:ext uri="{BB962C8B-B14F-4D97-AF65-F5344CB8AC3E}">
        <p14:creationId xmlns:p14="http://schemas.microsoft.com/office/powerpoint/2010/main" val="763094093"/>
      </p:ext>
    </p:extLst>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Cover-Title_Yellow">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09600" y="1965960"/>
            <a:ext cx="5074920" cy="2455527"/>
          </a:xfrm>
        </p:spPr>
        <p:txBody>
          <a:bodyPr anchor="b" anchorCtr="0">
            <a:noAutofit/>
          </a:bodyPr>
          <a:lstStyle>
            <a:lvl1pPr algn="l">
              <a:lnSpc>
                <a:spcPct val="100000"/>
              </a:lnSpc>
              <a:defRPr sz="4000" b="1">
                <a:solidFill>
                  <a:schemeClr val="tx1"/>
                </a:solidFill>
                <a:latin typeface="+mn-lt"/>
              </a:defRPr>
            </a:lvl1pPr>
          </a:lstStyle>
          <a:p>
            <a:r>
              <a:rPr lang="en-US"/>
              <a:t>Click to edit Master title style</a:t>
            </a:r>
          </a:p>
        </p:txBody>
      </p:sp>
      <p:sp>
        <p:nvSpPr>
          <p:cNvPr id="3" name="Subtitle 2"/>
          <p:cNvSpPr>
            <a:spLocks noGrp="1"/>
          </p:cNvSpPr>
          <p:nvPr>
            <p:ph type="subTitle" idx="1" hasCustomPrompt="1"/>
          </p:nvPr>
        </p:nvSpPr>
        <p:spPr>
          <a:xfrm>
            <a:off x="609600" y="4598803"/>
            <a:ext cx="5074920" cy="789587"/>
          </a:xfrm>
        </p:spPr>
        <p:txBody>
          <a:bodyPr anchor="t" anchorCtr="0">
            <a:noAutofit/>
          </a:bodyPr>
          <a:lstStyle>
            <a:lvl1pPr marL="0" indent="0" algn="l">
              <a:lnSpc>
                <a:spcPct val="100000"/>
              </a:lnSpc>
              <a:spcBef>
                <a:spcPts val="0"/>
              </a:spcBef>
              <a:buNone/>
              <a:defRPr sz="2400" b="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 or Presenter name</a:t>
            </a:r>
          </a:p>
        </p:txBody>
      </p:sp>
      <p:sp>
        <p:nvSpPr>
          <p:cNvPr id="6" name="Picture Placeholder 13">
            <a:extLst>
              <a:ext uri="{FF2B5EF4-FFF2-40B4-BE49-F238E27FC236}">
                <a16:creationId xmlns:a16="http://schemas.microsoft.com/office/drawing/2014/main" id="{22E49531-F244-3A40-B458-3DCED4E4D28C}"/>
              </a:ext>
            </a:extLst>
          </p:cNvPr>
          <p:cNvSpPr>
            <a:spLocks noGrp="1"/>
          </p:cNvSpPr>
          <p:nvPr>
            <p:ph type="pic" sz="quarter" idx="12" hasCustomPrompt="1"/>
          </p:nvPr>
        </p:nvSpPr>
        <p:spPr>
          <a:xfrm>
            <a:off x="6096000" y="0"/>
            <a:ext cx="6096000" cy="6858000"/>
          </a:xfrm>
          <a:pattFill prst="solidDmnd">
            <a:fgClr>
              <a:schemeClr val="bg1">
                <a:lumMod val="85000"/>
              </a:schemeClr>
            </a:fgClr>
            <a:bgClr>
              <a:schemeClr val="bg1"/>
            </a:bgClr>
          </a:pattFill>
        </p:spPr>
        <p:txBody>
          <a:bodyPr anchor="ctr"/>
          <a:lstStyle>
            <a:lvl1pPr algn="ctr">
              <a:defRPr sz="1800"/>
            </a:lvl1pPr>
          </a:lstStyle>
          <a:p>
            <a:r>
              <a:rPr lang="en-US"/>
              <a:t>Click icon to add picture or drag onto slide</a:t>
            </a:r>
          </a:p>
        </p:txBody>
      </p:sp>
      <p:pic>
        <p:nvPicPr>
          <p:cNvPr id="10" name="Picture 9">
            <a:extLst>
              <a:ext uri="{FF2B5EF4-FFF2-40B4-BE49-F238E27FC236}">
                <a16:creationId xmlns:a16="http://schemas.microsoft.com/office/drawing/2014/main" id="{234A1E07-EC94-474A-9990-C635805BC4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9768" y="1409317"/>
            <a:ext cx="1929384" cy="638841"/>
          </a:xfrm>
          <a:prstGeom prst="rect">
            <a:avLst/>
          </a:prstGeom>
        </p:spPr>
      </p:pic>
      <p:sp>
        <p:nvSpPr>
          <p:cNvPr id="12" name="Text Placeholder 7">
            <a:extLst>
              <a:ext uri="{FF2B5EF4-FFF2-40B4-BE49-F238E27FC236}">
                <a16:creationId xmlns:a16="http://schemas.microsoft.com/office/drawing/2014/main" id="{BDDBC189-71F6-BC43-B98A-37901777D93E}"/>
              </a:ext>
            </a:extLst>
          </p:cNvPr>
          <p:cNvSpPr>
            <a:spLocks noGrp="1"/>
          </p:cNvSpPr>
          <p:nvPr>
            <p:ph type="body" sz="quarter" idx="14" hasCustomPrompt="1"/>
          </p:nvPr>
        </p:nvSpPr>
        <p:spPr>
          <a:xfrm>
            <a:off x="609600" y="5543550"/>
            <a:ext cx="5075238" cy="404813"/>
          </a:xfrm>
        </p:spPr>
        <p:txBody>
          <a:bodyPr anchor="ctr"/>
          <a:lstStyle>
            <a:lvl1pPr>
              <a:lnSpc>
                <a:spcPct val="100000"/>
              </a:lnSpc>
              <a:spcBef>
                <a:spcPts val="0"/>
              </a:spcBef>
              <a:defRPr sz="140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Date</a:t>
            </a:r>
          </a:p>
        </p:txBody>
      </p:sp>
      <p:sp>
        <p:nvSpPr>
          <p:cNvPr id="18" name="Footer Placeholder 4">
            <a:extLst>
              <a:ext uri="{FF2B5EF4-FFF2-40B4-BE49-F238E27FC236}">
                <a16:creationId xmlns:a16="http://schemas.microsoft.com/office/drawing/2014/main" id="{3A31A7BA-2926-824C-AF3A-83FDA12F380D}"/>
              </a:ext>
            </a:extLst>
          </p:cNvPr>
          <p:cNvSpPr>
            <a:spLocks noGrp="1"/>
          </p:cNvSpPr>
          <p:nvPr>
            <p:ph type="ftr" sz="quarter" idx="11"/>
          </p:nvPr>
        </p:nvSpPr>
        <p:spPr>
          <a:xfrm>
            <a:off x="886968" y="6485051"/>
            <a:ext cx="3017520" cy="107722"/>
          </a:xfrm>
        </p:spPr>
        <p:txBody>
          <a:bodyPr/>
          <a:lstStyle>
            <a:lvl1pPr>
              <a:defRPr>
                <a:solidFill>
                  <a:schemeClr val="tx1"/>
                </a:solidFill>
              </a:defRPr>
            </a:lvl1pPr>
          </a:lstStyle>
          <a:p>
            <a:r>
              <a:rPr lang="en-US"/>
              <a:t>Copyright© 2019 GoDaddy Inc.   All Rights Reserved. </a:t>
            </a:r>
          </a:p>
        </p:txBody>
      </p:sp>
      <p:sp>
        <p:nvSpPr>
          <p:cNvPr id="19" name="Slide Number Placeholder 5">
            <a:extLst>
              <a:ext uri="{FF2B5EF4-FFF2-40B4-BE49-F238E27FC236}">
                <a16:creationId xmlns:a16="http://schemas.microsoft.com/office/drawing/2014/main" id="{F95536F2-C5C0-0748-9C28-E2FC8F939FBA}"/>
              </a:ext>
            </a:extLst>
          </p:cNvPr>
          <p:cNvSpPr>
            <a:spLocks noGrp="1"/>
          </p:cNvSpPr>
          <p:nvPr>
            <p:ph type="sldNum" sz="quarter" idx="15"/>
          </p:nvPr>
        </p:nvSpPr>
        <p:spPr>
          <a:xfrm>
            <a:off x="612648" y="6485051"/>
            <a:ext cx="274320" cy="107722"/>
          </a:xfrm>
        </p:spPr>
        <p:txBody>
          <a:bodyPr/>
          <a:lstStyle>
            <a:lvl1pPr>
              <a:defRPr>
                <a:solidFill>
                  <a:schemeClr val="tx1"/>
                </a:solidFill>
              </a:defRPr>
            </a:lvl1pPr>
          </a:lstStyle>
          <a:p>
            <a:fld id="{76EBB49D-1E09-4371-83D5-C50E385A13A7}" type="slidenum">
              <a:rPr lang="en-US" smtClean="0"/>
              <a:pPr/>
              <a:t>‹#›</a:t>
            </a:fld>
            <a:endParaRPr lang="en-US"/>
          </a:p>
        </p:txBody>
      </p:sp>
    </p:spTree>
    <p:extLst>
      <p:ext uri="{BB962C8B-B14F-4D97-AF65-F5344CB8AC3E}">
        <p14:creationId xmlns:p14="http://schemas.microsoft.com/office/powerpoint/2010/main" val="255453355"/>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Section_Yellow">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12648" y="2414016"/>
            <a:ext cx="10515600" cy="2057400"/>
          </a:xfrm>
        </p:spPr>
        <p:txBody>
          <a:bodyPr anchor="ctr" anchorCtr="0">
            <a:noAutofit/>
          </a:bodyPr>
          <a:lstStyle>
            <a:lvl1pPr>
              <a:lnSpc>
                <a:spcPct val="100000"/>
              </a:lnSpc>
              <a:defRPr sz="3800" b="1">
                <a:solidFill>
                  <a:schemeClr val="tx1"/>
                </a:solidFill>
                <a:latin typeface="GD Sherpa" pitchFamily="2" charset="0"/>
              </a:defRPr>
            </a:lvl1pPr>
          </a:lstStyle>
          <a:p>
            <a:r>
              <a:rPr lang="en-US"/>
              <a:t>Click to add Section title</a:t>
            </a:r>
          </a:p>
        </p:txBody>
      </p:sp>
      <p:sp>
        <p:nvSpPr>
          <p:cNvPr id="3" name="Text Placeholder 2"/>
          <p:cNvSpPr>
            <a:spLocks noGrp="1"/>
          </p:cNvSpPr>
          <p:nvPr>
            <p:ph type="body" idx="1" hasCustomPrompt="1"/>
          </p:nvPr>
        </p:nvSpPr>
        <p:spPr>
          <a:xfrm>
            <a:off x="612648" y="4599432"/>
            <a:ext cx="10460482" cy="786384"/>
          </a:xfrm>
        </p:spPr>
        <p:txBody>
          <a:bodyPr/>
          <a:lstStyle>
            <a:lvl1pPr marL="0" indent="0">
              <a:lnSpc>
                <a:spcPct val="100000"/>
              </a:lnSpc>
              <a:spcBef>
                <a:spcPts val="0"/>
              </a:spcBef>
              <a:buNone/>
              <a:defRPr sz="240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Subtitle </a:t>
            </a:r>
          </a:p>
        </p:txBody>
      </p:sp>
      <p:pic>
        <p:nvPicPr>
          <p:cNvPr id="8" name="Picture 7">
            <a:extLst>
              <a:ext uri="{FF2B5EF4-FFF2-40B4-BE49-F238E27FC236}">
                <a16:creationId xmlns:a16="http://schemas.microsoft.com/office/drawing/2014/main" id="{F472E78E-AAE9-A24A-8A37-414ED86930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9768" y="1409317"/>
            <a:ext cx="1929384" cy="638841"/>
          </a:xfrm>
          <a:prstGeom prst="rect">
            <a:avLst/>
          </a:prstGeom>
        </p:spPr>
      </p:pic>
      <p:sp>
        <p:nvSpPr>
          <p:cNvPr id="7" name="Footer Placeholder 4">
            <a:extLst>
              <a:ext uri="{FF2B5EF4-FFF2-40B4-BE49-F238E27FC236}">
                <a16:creationId xmlns:a16="http://schemas.microsoft.com/office/drawing/2014/main" id="{1BD9176D-5FC6-D744-9584-9029DF5E1987}"/>
              </a:ext>
            </a:extLst>
          </p:cNvPr>
          <p:cNvSpPr>
            <a:spLocks noGrp="1"/>
          </p:cNvSpPr>
          <p:nvPr>
            <p:ph type="ftr" sz="quarter" idx="11"/>
          </p:nvPr>
        </p:nvSpPr>
        <p:spPr>
          <a:xfrm>
            <a:off x="886968" y="6485051"/>
            <a:ext cx="3017520" cy="107722"/>
          </a:xfrm>
        </p:spPr>
        <p:txBody>
          <a:bodyPr/>
          <a:lstStyle>
            <a:lvl1pPr>
              <a:defRPr>
                <a:solidFill>
                  <a:schemeClr val="tx1"/>
                </a:solidFill>
              </a:defRPr>
            </a:lvl1pPr>
          </a:lstStyle>
          <a:p>
            <a:r>
              <a:rPr lang="en-US"/>
              <a:t>Copyright© 2019 GoDaddy Inc.   All Rights Reserved. </a:t>
            </a:r>
          </a:p>
        </p:txBody>
      </p:sp>
      <p:sp>
        <p:nvSpPr>
          <p:cNvPr id="9" name="Slide Number Placeholder 5">
            <a:extLst>
              <a:ext uri="{FF2B5EF4-FFF2-40B4-BE49-F238E27FC236}">
                <a16:creationId xmlns:a16="http://schemas.microsoft.com/office/drawing/2014/main" id="{766F9C15-6B04-FE42-AB35-0546F00FBD63}"/>
              </a:ext>
            </a:extLst>
          </p:cNvPr>
          <p:cNvSpPr>
            <a:spLocks noGrp="1"/>
          </p:cNvSpPr>
          <p:nvPr>
            <p:ph type="sldNum" sz="quarter" idx="12"/>
          </p:nvPr>
        </p:nvSpPr>
        <p:spPr>
          <a:xfrm>
            <a:off x="612648" y="6485051"/>
            <a:ext cx="274320" cy="107722"/>
          </a:xfrm>
        </p:spPr>
        <p:txBody>
          <a:bodyPr/>
          <a:lstStyle>
            <a:lvl1pPr>
              <a:defRPr>
                <a:solidFill>
                  <a:schemeClr val="tx1"/>
                </a:solidFill>
              </a:defRPr>
            </a:lvl1pPr>
          </a:lstStyle>
          <a:p>
            <a:fld id="{76EBB49D-1E09-4371-83D5-C50E385A13A7}" type="slidenum">
              <a:rPr lang="en-US" smtClean="0"/>
              <a:pPr/>
              <a:t>‹#›</a:t>
            </a:fld>
            <a:endParaRPr lang="en-US"/>
          </a:p>
        </p:txBody>
      </p:sp>
    </p:spTree>
    <p:extLst>
      <p:ext uri="{BB962C8B-B14F-4D97-AF65-F5344CB8AC3E}">
        <p14:creationId xmlns:p14="http://schemas.microsoft.com/office/powerpoint/2010/main" val="1495773275"/>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Agenda">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A788255-B5CD-4D47-9076-84CF7CDBD77F}"/>
              </a:ext>
            </a:extLst>
          </p:cNvPr>
          <p:cNvSpPr/>
          <p:nvPr/>
        </p:nvSpPr>
        <p:spPr>
          <a:xfrm>
            <a:off x="0" y="6191480"/>
            <a:ext cx="12192000" cy="6665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ooter Placeholder 2">
            <a:extLst>
              <a:ext uri="{FF2B5EF4-FFF2-40B4-BE49-F238E27FC236}">
                <a16:creationId xmlns:a16="http://schemas.microsoft.com/office/drawing/2014/main" id="{9ADDDEE3-8EFD-8047-B9A6-F9BDA374A495}"/>
              </a:ext>
            </a:extLst>
          </p:cNvPr>
          <p:cNvSpPr>
            <a:spLocks noGrp="1"/>
          </p:cNvSpPr>
          <p:nvPr>
            <p:ph type="ftr" sz="quarter" idx="10"/>
          </p:nvPr>
        </p:nvSpPr>
        <p:spPr/>
        <p:txBody>
          <a:bodyPr/>
          <a:lstStyle>
            <a:lvl1pPr>
              <a:defRPr>
                <a:solidFill>
                  <a:schemeClr val="bg1"/>
                </a:solidFill>
              </a:defRPr>
            </a:lvl1pPr>
          </a:lstStyle>
          <a:p>
            <a:pPr defTabSz="457200"/>
            <a:r>
              <a:rPr lang="en-US"/>
              <a:t>Copyright© 2019 GoDaddy Inc.   All Rights Reserved. </a:t>
            </a:r>
          </a:p>
        </p:txBody>
      </p:sp>
      <p:sp>
        <p:nvSpPr>
          <p:cNvPr id="4" name="Slide Number Placeholder 3">
            <a:extLst>
              <a:ext uri="{FF2B5EF4-FFF2-40B4-BE49-F238E27FC236}">
                <a16:creationId xmlns:a16="http://schemas.microsoft.com/office/drawing/2014/main" id="{B492292C-715D-B742-9CF0-5CBE06E7389C}"/>
              </a:ext>
            </a:extLst>
          </p:cNvPr>
          <p:cNvSpPr>
            <a:spLocks noGrp="1"/>
          </p:cNvSpPr>
          <p:nvPr>
            <p:ph type="sldNum" sz="quarter" idx="11"/>
          </p:nvPr>
        </p:nvSpPr>
        <p:spPr/>
        <p:txBody>
          <a:bodyPr/>
          <a:lstStyle>
            <a:lvl1pPr>
              <a:defRPr>
                <a:solidFill>
                  <a:schemeClr val="bg1"/>
                </a:solidFill>
              </a:defRPr>
            </a:lvl1pPr>
          </a:lstStyle>
          <a:p>
            <a:fld id="{76EBB49D-1E09-4371-83D5-C50E385A13A7}" type="slidenum">
              <a:rPr lang="en-US" smtClean="0"/>
              <a:pPr/>
              <a:t>‹#›</a:t>
            </a:fld>
            <a:endParaRPr lang="en-US"/>
          </a:p>
        </p:txBody>
      </p:sp>
      <p:sp>
        <p:nvSpPr>
          <p:cNvPr id="12" name="Title 1">
            <a:extLst>
              <a:ext uri="{FF2B5EF4-FFF2-40B4-BE49-F238E27FC236}">
                <a16:creationId xmlns:a16="http://schemas.microsoft.com/office/drawing/2014/main" id="{B3D1A905-A546-7745-987B-3994A1F40A25}"/>
              </a:ext>
            </a:extLst>
          </p:cNvPr>
          <p:cNvSpPr>
            <a:spLocks noGrp="1"/>
          </p:cNvSpPr>
          <p:nvPr>
            <p:ph type="title" hasCustomPrompt="1"/>
          </p:nvPr>
        </p:nvSpPr>
        <p:spPr>
          <a:xfrm>
            <a:off x="612987" y="1943100"/>
            <a:ext cx="2730916" cy="2057400"/>
          </a:xfrm>
        </p:spPr>
        <p:txBody>
          <a:bodyPr anchor="ctr" anchorCtr="0">
            <a:noAutofit/>
          </a:bodyPr>
          <a:lstStyle>
            <a:lvl1pPr>
              <a:lnSpc>
                <a:spcPct val="100000"/>
              </a:lnSpc>
              <a:defRPr sz="5400" b="1">
                <a:solidFill>
                  <a:schemeClr val="tx1"/>
                </a:solidFill>
                <a:latin typeface="GD Sherpa" pitchFamily="2" charset="0"/>
              </a:defRPr>
            </a:lvl1pPr>
          </a:lstStyle>
          <a:p>
            <a:r>
              <a:rPr lang="en-US" dirty="0"/>
              <a:t>Agenda</a:t>
            </a:r>
          </a:p>
        </p:txBody>
      </p:sp>
      <p:pic>
        <p:nvPicPr>
          <p:cNvPr id="15" name="Picture 14">
            <a:extLst>
              <a:ext uri="{FF2B5EF4-FFF2-40B4-BE49-F238E27FC236}">
                <a16:creationId xmlns:a16="http://schemas.microsoft.com/office/drawing/2014/main" id="{066FB3CB-CD77-BF4C-8EDC-845DA9CB175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56055" y="6341435"/>
            <a:ext cx="1097280" cy="363810"/>
          </a:xfrm>
          <a:prstGeom prst="rect">
            <a:avLst/>
          </a:prstGeom>
        </p:spPr>
      </p:pic>
    </p:spTree>
    <p:extLst>
      <p:ext uri="{BB962C8B-B14F-4D97-AF65-F5344CB8AC3E}">
        <p14:creationId xmlns:p14="http://schemas.microsoft.com/office/powerpoint/2010/main" val="598111735"/>
      </p:ext>
    </p:extLst>
  </p:cSld>
  <p:clrMapOvr>
    <a:masterClrMapping/>
  </p:clrMapOvr>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Bulle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nSpc>
                <a:spcPct val="100000"/>
              </a:lnSpc>
              <a:defRPr/>
            </a:lvl1pPr>
          </a:lstStyle>
          <a:p>
            <a:r>
              <a:rPr lang="en-US"/>
              <a:t>Click to edit Master title style</a:t>
            </a:r>
          </a:p>
        </p:txBody>
      </p:sp>
      <p:sp>
        <p:nvSpPr>
          <p:cNvPr id="3" name="Content Placeholder 2"/>
          <p:cNvSpPr>
            <a:spLocks noGrp="1"/>
          </p:cNvSpPr>
          <p:nvPr>
            <p:ph idx="1"/>
          </p:nvPr>
        </p:nvSpPr>
        <p:spPr>
          <a:xfrm>
            <a:off x="612648" y="1508760"/>
            <a:ext cx="10972800" cy="4572000"/>
          </a:xfrm>
        </p:spPr>
        <p:txBody>
          <a:bodyPr/>
          <a:lstStyle>
            <a:lvl1pPr marL="0" marR="0" indent="0" algn="l" defTabSz="914400" rtl="0" eaLnBrk="1" fontAlgn="auto" latinLnBrk="0" hangingPunct="1">
              <a:lnSpc>
                <a:spcPct val="100000"/>
              </a:lnSpc>
              <a:spcBef>
                <a:spcPts val="1000"/>
              </a:spcBef>
              <a:spcAft>
                <a:spcPts val="0"/>
              </a:spcAft>
              <a:buClrTx/>
              <a:buSzTx/>
              <a:buFont typeface="Wingdings" panose="05000000000000000000" pitchFamily="2" charset="2"/>
              <a:buNone/>
              <a:tabLst/>
              <a:defRPr/>
            </a:lvl1pPr>
            <a:lvl2pPr marL="341313" marR="0" indent="-174625" algn="l" defTabSz="914400" rtl="0" eaLnBrk="1" fontAlgn="auto" latinLnBrk="0" hangingPunct="1">
              <a:lnSpc>
                <a:spcPct val="100000"/>
              </a:lnSpc>
              <a:spcBef>
                <a:spcPts val="500"/>
              </a:spcBef>
              <a:spcAft>
                <a:spcPts val="0"/>
              </a:spcAft>
              <a:buClrTx/>
              <a:buSzTx/>
              <a:buFont typeface="Wingdings" panose="05000000000000000000" pitchFamily="2" charset="2"/>
              <a:buChar char="§"/>
              <a:tabLst/>
              <a:defRPr/>
            </a:lvl2pPr>
            <a:lvl3pPr marL="573088" marR="0" indent="-112713" algn="l" defTabSz="914400" rtl="0" eaLnBrk="1" fontAlgn="auto" latinLnBrk="0" hangingPunct="1">
              <a:lnSpc>
                <a:spcPct val="100000"/>
              </a:lnSpc>
              <a:spcBef>
                <a:spcPts val="500"/>
              </a:spcBef>
              <a:spcAft>
                <a:spcPts val="0"/>
              </a:spcAft>
              <a:buClrTx/>
              <a:buSzTx/>
              <a:buFont typeface="Arial" panose="020B0604020202020204" pitchFamily="34" charset="0"/>
              <a:buChar char="•"/>
              <a:tabLst/>
              <a:defRPr/>
            </a:lvl3pPr>
            <a:lvl4pPr marL="804863" marR="0" indent="-111125" algn="l" defTabSz="914400" rtl="0" eaLnBrk="1" fontAlgn="auto" latinLnBrk="0" hangingPunct="1">
              <a:lnSpc>
                <a:spcPct val="100000"/>
              </a:lnSpc>
              <a:spcBef>
                <a:spcPts val="500"/>
              </a:spcBef>
              <a:spcAft>
                <a:spcPts val="0"/>
              </a:spcAft>
              <a:buClrTx/>
              <a:buSzTx/>
              <a:buFont typeface="GD Sherpa" panose="00000600000000000000" pitchFamily="50" charset="0"/>
              <a:buChar char="–"/>
              <a:tabLst/>
              <a:defRPr/>
            </a:lvl4pPr>
            <a:lvl5pPr>
              <a:lnSpc>
                <a:spcPct val="100000"/>
              </a:lnSpc>
              <a:defRPr/>
            </a:lvl5pPr>
          </a:lstStyle>
          <a:p>
            <a:pPr lvl="0"/>
            <a:r>
              <a:rPr lang="en-US"/>
              <a:t>Click to edit Master text styles</a:t>
            </a:r>
          </a:p>
          <a:p>
            <a:pPr lvl="1"/>
            <a:r>
              <a:rPr lang="en-US"/>
              <a:t>Second level</a:t>
            </a:r>
          </a:p>
        </p:txBody>
      </p:sp>
      <p:sp>
        <p:nvSpPr>
          <p:cNvPr id="5" name="Footer Placeholder 4"/>
          <p:cNvSpPr>
            <a:spLocks noGrp="1"/>
          </p:cNvSpPr>
          <p:nvPr>
            <p:ph type="ftr" sz="quarter" idx="11"/>
          </p:nvPr>
        </p:nvSpPr>
        <p:spPr/>
        <p:txBody>
          <a:bodyPr/>
          <a:lstStyle/>
          <a:p>
            <a:r>
              <a:rPr lang="en-US"/>
              <a:t>Copyright© 2019 GoDaddy Inc.   All Rights Reserved. </a:t>
            </a:r>
          </a:p>
        </p:txBody>
      </p:sp>
      <p:sp>
        <p:nvSpPr>
          <p:cNvPr id="6" name="Slide Number Placeholder 5"/>
          <p:cNvSpPr>
            <a:spLocks noGrp="1"/>
          </p:cNvSpPr>
          <p:nvPr>
            <p:ph type="sldNum" sz="quarter" idx="12"/>
          </p:nvPr>
        </p:nvSpPr>
        <p:spPr/>
        <p:txBody>
          <a:bodyPr/>
          <a:lstStyle>
            <a:lvl1pPr>
              <a:defRPr/>
            </a:lvl1pPr>
          </a:lstStyle>
          <a:p>
            <a:fld id="{76EBB49D-1E09-4371-83D5-C50E385A13A7}" type="slidenum">
              <a:rPr lang="en-US" smtClean="0"/>
              <a:pPr/>
              <a:t>‹#›</a:t>
            </a:fld>
            <a:endParaRPr lang="en-US"/>
          </a:p>
        </p:txBody>
      </p:sp>
    </p:spTree>
    <p:extLst>
      <p:ext uri="{BB962C8B-B14F-4D97-AF65-F5344CB8AC3E}">
        <p14:creationId xmlns:p14="http://schemas.microsoft.com/office/powerpoint/2010/main" val="3484592920"/>
      </p:ext>
    </p:extLst>
  </p:cSld>
  <p:clrMapOvr>
    <a:masterClrMapping/>
  </p:clrMapOvr>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2-up Bulle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nSpc>
                <a:spcPct val="100000"/>
              </a:lnSpc>
              <a:defRPr/>
            </a:lvl1pPr>
          </a:lstStyle>
          <a:p>
            <a:r>
              <a:rPr lang="en-US"/>
              <a:t>Click to edit Master title style</a:t>
            </a:r>
          </a:p>
        </p:txBody>
      </p:sp>
      <p:sp>
        <p:nvSpPr>
          <p:cNvPr id="3" name="Footer Placeholder 2"/>
          <p:cNvSpPr>
            <a:spLocks noGrp="1"/>
          </p:cNvSpPr>
          <p:nvPr>
            <p:ph type="ftr" sz="quarter" idx="10"/>
          </p:nvPr>
        </p:nvSpPr>
        <p:spPr/>
        <p:txBody>
          <a:bodyPr/>
          <a:lstStyle/>
          <a:p>
            <a:pPr defTabSz="457200"/>
            <a:r>
              <a:rPr lang="en-US"/>
              <a:t>Copyright© 2019 GoDaddy Inc.   All Rights Reserved. </a:t>
            </a:r>
          </a:p>
        </p:txBody>
      </p:sp>
      <p:sp>
        <p:nvSpPr>
          <p:cNvPr id="4" name="Slide Number Placeholder 3"/>
          <p:cNvSpPr>
            <a:spLocks noGrp="1"/>
          </p:cNvSpPr>
          <p:nvPr>
            <p:ph type="sldNum" sz="quarter" idx="11"/>
          </p:nvPr>
        </p:nvSpPr>
        <p:spPr/>
        <p:txBody>
          <a:bodyPr/>
          <a:lstStyle>
            <a:lvl1pPr>
              <a:defRPr/>
            </a:lvl1pPr>
          </a:lstStyle>
          <a:p>
            <a:fld id="{76EBB49D-1E09-4371-83D5-C50E385A13A7}" type="slidenum">
              <a:rPr lang="en-US" smtClean="0"/>
              <a:pPr/>
              <a:t>‹#›</a:t>
            </a:fld>
            <a:endParaRPr lang="en-US"/>
          </a:p>
        </p:txBody>
      </p:sp>
      <p:sp>
        <p:nvSpPr>
          <p:cNvPr id="5" name="Text Placeholder 13"/>
          <p:cNvSpPr>
            <a:spLocks noGrp="1"/>
          </p:cNvSpPr>
          <p:nvPr>
            <p:ph type="body" sz="quarter" idx="14"/>
          </p:nvPr>
        </p:nvSpPr>
        <p:spPr>
          <a:xfrm>
            <a:off x="612648" y="1508760"/>
            <a:ext cx="5120640" cy="4572000"/>
          </a:xfrm>
          <a:prstGeom prst="rect">
            <a:avLst/>
          </a:prstGeom>
        </p:spPr>
        <p:txBody>
          <a:bodyPr lIns="0" bIns="0">
            <a:noAutofit/>
          </a:bodyPr>
          <a:lstStyle>
            <a:lvl1pPr marL="0" indent="0">
              <a:lnSpc>
                <a:spcPct val="100000"/>
              </a:lnSpc>
              <a:spcBef>
                <a:spcPts val="0"/>
              </a:spcBef>
              <a:buNone/>
              <a:defRPr sz="1800" b="0">
                <a:latin typeface="+mn-lt"/>
                <a:cs typeface="Arial" panose="020B0604020202020204" pitchFamily="34" charset="0"/>
              </a:defRPr>
            </a:lvl1pPr>
            <a:lvl2pPr marL="288925" indent="-173038">
              <a:lnSpc>
                <a:spcPct val="100000"/>
              </a:lnSpc>
              <a:spcBef>
                <a:spcPts val="600"/>
              </a:spcBef>
              <a:defRPr sz="1600">
                <a:latin typeface="+mn-lt"/>
                <a:cs typeface="Arial" panose="020B0604020202020204" pitchFamily="34" charset="0"/>
              </a:defRPr>
            </a:lvl2pPr>
            <a:lvl3pPr>
              <a:defRPr sz="1100"/>
            </a:lvl3pPr>
            <a:lvl4pPr>
              <a:defRPr sz="1050"/>
            </a:lvl4pPr>
            <a:lvl5pPr>
              <a:defRPr sz="1050"/>
            </a:lvl5pPr>
          </a:lstStyle>
          <a:p>
            <a:pPr lvl="0"/>
            <a:r>
              <a:rPr lang="en-US"/>
              <a:t>Click to edit Master text styles</a:t>
            </a:r>
          </a:p>
          <a:p>
            <a:pPr lvl="1"/>
            <a:r>
              <a:rPr lang="en-US"/>
              <a:t>Second level</a:t>
            </a:r>
          </a:p>
        </p:txBody>
      </p:sp>
      <p:sp>
        <p:nvSpPr>
          <p:cNvPr id="8" name="Text Placeholder 13"/>
          <p:cNvSpPr>
            <a:spLocks noGrp="1"/>
          </p:cNvSpPr>
          <p:nvPr>
            <p:ph type="body" sz="quarter" idx="22"/>
          </p:nvPr>
        </p:nvSpPr>
        <p:spPr>
          <a:xfrm>
            <a:off x="6465147" y="1508760"/>
            <a:ext cx="5120640" cy="4572000"/>
          </a:xfrm>
          <a:prstGeom prst="rect">
            <a:avLst/>
          </a:prstGeom>
        </p:spPr>
        <p:txBody>
          <a:bodyPr vert="horz" lIns="0" tIns="0" rIns="0" bIns="0" rtlCol="0">
            <a:noAutofit/>
          </a:bodyPr>
          <a:lstStyle>
            <a:lvl1pPr>
              <a:lnSpc>
                <a:spcPct val="100000"/>
              </a:lnSpc>
              <a:defRPr lang="en-US" sz="1800" b="0">
                <a:cs typeface="Arial" panose="020B0604020202020204" pitchFamily="34" charset="0"/>
              </a:defRPr>
            </a:lvl1pPr>
            <a:lvl2pPr>
              <a:lnSpc>
                <a:spcPct val="100000"/>
              </a:lnSpc>
              <a:defRPr lang="en-US" sz="1600">
                <a:cs typeface="Arial" panose="020B0604020202020204" pitchFamily="34" charset="0"/>
              </a:defRPr>
            </a:lvl2pPr>
          </a:lstStyle>
          <a:p>
            <a:pPr lvl="0">
              <a:lnSpc>
                <a:spcPct val="100000"/>
              </a:lnSpc>
              <a:spcBef>
                <a:spcPts val="0"/>
              </a:spcBef>
            </a:pPr>
            <a:r>
              <a:rPr lang="en-US"/>
              <a:t>Click to edit Master text styles</a:t>
            </a:r>
          </a:p>
          <a:p>
            <a:pPr lvl="1">
              <a:lnSpc>
                <a:spcPct val="100000"/>
              </a:lnSpc>
              <a:spcBef>
                <a:spcPts val="0"/>
              </a:spcBef>
            </a:pPr>
            <a:r>
              <a:rPr lang="en-US"/>
              <a:t>Second level</a:t>
            </a:r>
          </a:p>
        </p:txBody>
      </p:sp>
    </p:spTree>
    <p:extLst>
      <p:ext uri="{BB962C8B-B14F-4D97-AF65-F5344CB8AC3E}">
        <p14:creationId xmlns:p14="http://schemas.microsoft.com/office/powerpoint/2010/main" val="2195894479"/>
      </p:ext>
    </p:extLst>
  </p:cSld>
  <p:clrMapOvr>
    <a:masterClrMapping/>
  </p:clrMapOvr>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2-up Headers &amp; Bullet">
    <p:spTree>
      <p:nvGrpSpPr>
        <p:cNvPr id="1" name=""/>
        <p:cNvGrpSpPr/>
        <p:nvPr/>
      </p:nvGrpSpPr>
      <p:grpSpPr>
        <a:xfrm>
          <a:off x="0" y="0"/>
          <a:ext cx="0" cy="0"/>
          <a:chOff x="0" y="0"/>
          <a:chExt cx="0" cy="0"/>
        </a:xfrm>
      </p:grpSpPr>
      <p:sp>
        <p:nvSpPr>
          <p:cNvPr id="2" name="Title 1"/>
          <p:cNvSpPr>
            <a:spLocks noGrp="1"/>
          </p:cNvSpPr>
          <p:nvPr>
            <p:ph type="title"/>
          </p:nvPr>
        </p:nvSpPr>
        <p:spPr>
          <a:xfrm>
            <a:off x="612987" y="214204"/>
            <a:ext cx="10972800" cy="1005840"/>
          </a:xfrm>
        </p:spPr>
        <p:txBody>
          <a:bodyPr/>
          <a:lstStyle>
            <a:lvl1pPr>
              <a:lnSpc>
                <a:spcPct val="100000"/>
              </a:lnSpc>
              <a:defRPr/>
            </a:lvl1pPr>
          </a:lstStyle>
          <a:p>
            <a:r>
              <a:rPr lang="en-US"/>
              <a:t>Click to edit Master title style</a:t>
            </a:r>
          </a:p>
        </p:txBody>
      </p:sp>
      <p:sp>
        <p:nvSpPr>
          <p:cNvPr id="3" name="Footer Placeholder 2"/>
          <p:cNvSpPr>
            <a:spLocks noGrp="1"/>
          </p:cNvSpPr>
          <p:nvPr>
            <p:ph type="ftr" sz="quarter" idx="10"/>
          </p:nvPr>
        </p:nvSpPr>
        <p:spPr/>
        <p:txBody>
          <a:bodyPr/>
          <a:lstStyle/>
          <a:p>
            <a:pPr defTabSz="457200"/>
            <a:r>
              <a:rPr lang="en-US"/>
              <a:t>Copyright© 2019 GoDaddy Inc.   All Rights Reserved. </a:t>
            </a:r>
          </a:p>
        </p:txBody>
      </p:sp>
      <p:sp>
        <p:nvSpPr>
          <p:cNvPr id="4" name="Slide Number Placeholder 3"/>
          <p:cNvSpPr>
            <a:spLocks noGrp="1"/>
          </p:cNvSpPr>
          <p:nvPr>
            <p:ph type="sldNum" sz="quarter" idx="11"/>
          </p:nvPr>
        </p:nvSpPr>
        <p:spPr/>
        <p:txBody>
          <a:bodyPr/>
          <a:lstStyle>
            <a:lvl1pPr>
              <a:defRPr/>
            </a:lvl1pPr>
          </a:lstStyle>
          <a:p>
            <a:fld id="{76EBB49D-1E09-4371-83D5-C50E385A13A7}" type="slidenum">
              <a:rPr lang="en-US" smtClean="0"/>
              <a:pPr/>
              <a:t>‹#›</a:t>
            </a:fld>
            <a:endParaRPr lang="en-US"/>
          </a:p>
        </p:txBody>
      </p:sp>
      <p:sp>
        <p:nvSpPr>
          <p:cNvPr id="5" name="Text Placeholder 13"/>
          <p:cNvSpPr>
            <a:spLocks noGrp="1"/>
          </p:cNvSpPr>
          <p:nvPr>
            <p:ph type="body" sz="quarter" idx="14"/>
          </p:nvPr>
        </p:nvSpPr>
        <p:spPr>
          <a:xfrm>
            <a:off x="612987" y="2373207"/>
            <a:ext cx="5120640" cy="3712463"/>
          </a:xfrm>
          <a:prstGeom prst="rect">
            <a:avLst/>
          </a:prstGeom>
        </p:spPr>
        <p:txBody>
          <a:bodyPr lIns="0" bIns="0">
            <a:noAutofit/>
          </a:bodyPr>
          <a:lstStyle>
            <a:lvl1pPr marL="0" indent="0">
              <a:lnSpc>
                <a:spcPct val="100000"/>
              </a:lnSpc>
              <a:spcBef>
                <a:spcPts val="0"/>
              </a:spcBef>
              <a:buNone/>
              <a:defRPr sz="1800" b="0">
                <a:latin typeface="+mn-lt"/>
                <a:cs typeface="Arial" panose="020B0604020202020204" pitchFamily="34" charset="0"/>
              </a:defRPr>
            </a:lvl1pPr>
            <a:lvl2pPr marL="288925" indent="-173038">
              <a:lnSpc>
                <a:spcPct val="100000"/>
              </a:lnSpc>
              <a:spcBef>
                <a:spcPts val="600"/>
              </a:spcBef>
              <a:defRPr sz="1600">
                <a:latin typeface="+mn-lt"/>
                <a:cs typeface="Arial" panose="020B0604020202020204" pitchFamily="34" charset="0"/>
              </a:defRPr>
            </a:lvl2pPr>
            <a:lvl3pPr>
              <a:defRPr sz="1100"/>
            </a:lvl3pPr>
            <a:lvl4pPr>
              <a:defRPr sz="1050"/>
            </a:lvl4pPr>
            <a:lvl5pPr>
              <a:defRPr sz="1050"/>
            </a:lvl5pPr>
          </a:lstStyle>
          <a:p>
            <a:pPr lvl="0"/>
            <a:r>
              <a:rPr lang="en-US"/>
              <a:t>Click to edit Master text styles</a:t>
            </a:r>
          </a:p>
          <a:p>
            <a:pPr lvl="1"/>
            <a:r>
              <a:rPr lang="en-US"/>
              <a:t>Second level</a:t>
            </a:r>
          </a:p>
        </p:txBody>
      </p:sp>
      <p:sp>
        <p:nvSpPr>
          <p:cNvPr id="6" name="Text Placeholder 14"/>
          <p:cNvSpPr>
            <a:spLocks noGrp="1"/>
          </p:cNvSpPr>
          <p:nvPr>
            <p:ph type="body" sz="quarter" idx="21" hasCustomPrompt="1"/>
          </p:nvPr>
        </p:nvSpPr>
        <p:spPr>
          <a:xfrm>
            <a:off x="612987" y="1508760"/>
            <a:ext cx="5120640" cy="658813"/>
          </a:xfrm>
        </p:spPr>
        <p:txBody>
          <a:bodyPr lIns="0" anchor="t" anchorCtr="0">
            <a:noAutofit/>
          </a:bodyPr>
          <a:lstStyle>
            <a:lvl1pPr marL="0" indent="0">
              <a:lnSpc>
                <a:spcPct val="100000"/>
              </a:lnSpc>
              <a:buNone/>
              <a:defRPr sz="2000" b="1" i="0" baseline="0">
                <a:solidFill>
                  <a:schemeClr val="tx1"/>
                </a:solidFill>
                <a:latin typeface="+mn-lt"/>
              </a:defRPr>
            </a:lvl1pPr>
            <a:lvl2pPr marL="285750" indent="0">
              <a:buNone/>
              <a:defRPr sz="1800" b="1" i="0" baseline="0"/>
            </a:lvl2pPr>
            <a:lvl3pPr marL="914400" indent="0">
              <a:buNone/>
              <a:defRPr sz="1800" b="1" i="0" baseline="0"/>
            </a:lvl3pPr>
            <a:lvl4pPr marL="1371600" indent="0">
              <a:buNone/>
              <a:defRPr sz="1800" b="1" i="0" baseline="0"/>
            </a:lvl4pPr>
            <a:lvl5pPr marL="1828800" indent="0">
              <a:buNone/>
              <a:defRPr sz="1800" b="1" i="0" baseline="0"/>
            </a:lvl5pPr>
          </a:lstStyle>
          <a:p>
            <a:pPr lvl="0"/>
            <a:r>
              <a:rPr lang="en-US" dirty="0"/>
              <a:t>Headline</a:t>
            </a:r>
          </a:p>
        </p:txBody>
      </p:sp>
      <p:sp>
        <p:nvSpPr>
          <p:cNvPr id="8" name="Text Placeholder 13"/>
          <p:cNvSpPr>
            <a:spLocks noGrp="1"/>
          </p:cNvSpPr>
          <p:nvPr>
            <p:ph type="body" sz="quarter" idx="22"/>
          </p:nvPr>
        </p:nvSpPr>
        <p:spPr>
          <a:xfrm>
            <a:off x="6465147" y="2373207"/>
            <a:ext cx="5120640" cy="3712463"/>
          </a:xfrm>
          <a:prstGeom prst="rect">
            <a:avLst/>
          </a:prstGeom>
        </p:spPr>
        <p:txBody>
          <a:bodyPr vert="horz" lIns="0" tIns="0" rIns="0" bIns="0" rtlCol="0">
            <a:noAutofit/>
          </a:bodyPr>
          <a:lstStyle>
            <a:lvl1pPr>
              <a:lnSpc>
                <a:spcPct val="100000"/>
              </a:lnSpc>
              <a:defRPr lang="en-US" sz="1800" b="0">
                <a:cs typeface="Arial" panose="020B0604020202020204" pitchFamily="34" charset="0"/>
              </a:defRPr>
            </a:lvl1pPr>
            <a:lvl2pPr>
              <a:lnSpc>
                <a:spcPct val="100000"/>
              </a:lnSpc>
              <a:defRPr lang="en-US" sz="1600">
                <a:cs typeface="Arial" panose="020B0604020202020204" pitchFamily="34" charset="0"/>
              </a:defRPr>
            </a:lvl2pPr>
          </a:lstStyle>
          <a:p>
            <a:pPr lvl="0">
              <a:lnSpc>
                <a:spcPct val="100000"/>
              </a:lnSpc>
              <a:spcBef>
                <a:spcPts val="0"/>
              </a:spcBef>
            </a:pPr>
            <a:r>
              <a:rPr lang="en-US"/>
              <a:t>Click to edit Master text styles</a:t>
            </a:r>
          </a:p>
          <a:p>
            <a:pPr lvl="1">
              <a:lnSpc>
                <a:spcPct val="100000"/>
              </a:lnSpc>
              <a:spcBef>
                <a:spcPts val="0"/>
              </a:spcBef>
            </a:pPr>
            <a:r>
              <a:rPr lang="en-US"/>
              <a:t>Second level</a:t>
            </a:r>
          </a:p>
        </p:txBody>
      </p:sp>
      <p:sp>
        <p:nvSpPr>
          <p:cNvPr id="9" name="Text Placeholder 14"/>
          <p:cNvSpPr>
            <a:spLocks noGrp="1"/>
          </p:cNvSpPr>
          <p:nvPr>
            <p:ph type="body" sz="quarter" idx="23" hasCustomPrompt="1"/>
          </p:nvPr>
        </p:nvSpPr>
        <p:spPr>
          <a:xfrm>
            <a:off x="6465147" y="1508760"/>
            <a:ext cx="5120640" cy="658813"/>
          </a:xfrm>
        </p:spPr>
        <p:txBody>
          <a:bodyPr lIns="0" anchor="t" anchorCtr="0">
            <a:noAutofit/>
          </a:bodyPr>
          <a:lstStyle>
            <a:lvl1pPr marL="0" indent="0">
              <a:lnSpc>
                <a:spcPct val="100000"/>
              </a:lnSpc>
              <a:buNone/>
              <a:defRPr sz="2000" b="1" i="0" baseline="0">
                <a:solidFill>
                  <a:schemeClr val="tx1"/>
                </a:solidFill>
                <a:latin typeface="+mn-lt"/>
              </a:defRPr>
            </a:lvl1pPr>
            <a:lvl2pPr marL="285750" indent="0">
              <a:buNone/>
              <a:defRPr sz="1800" b="1" i="0" baseline="0"/>
            </a:lvl2pPr>
            <a:lvl3pPr marL="914400" indent="0">
              <a:buNone/>
              <a:defRPr sz="1800" b="1" i="0" baseline="0"/>
            </a:lvl3pPr>
            <a:lvl4pPr marL="1371600" indent="0">
              <a:buNone/>
              <a:defRPr sz="1800" b="1" i="0" baseline="0"/>
            </a:lvl4pPr>
            <a:lvl5pPr marL="1828800" indent="0">
              <a:buNone/>
              <a:defRPr sz="1800" b="1" i="0" baseline="0"/>
            </a:lvl5pPr>
          </a:lstStyle>
          <a:p>
            <a:pPr lvl="0"/>
            <a:r>
              <a:rPr lang="en-US"/>
              <a:t>Headline</a:t>
            </a:r>
          </a:p>
        </p:txBody>
      </p:sp>
    </p:spTree>
    <p:extLst>
      <p:ext uri="{BB962C8B-B14F-4D97-AF65-F5344CB8AC3E}">
        <p14:creationId xmlns:p14="http://schemas.microsoft.com/office/powerpoint/2010/main" val="1254742553"/>
      </p:ext>
    </p:extLst>
  </p:cSld>
  <p:clrMapOvr>
    <a:masterClrMapping/>
  </p:clrMapOvr>
  <p:extLst>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3-up Headers &amp; Bulle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nSpc>
                <a:spcPct val="100000"/>
              </a:lnSpc>
              <a:defRPr/>
            </a:lvl1pPr>
          </a:lstStyle>
          <a:p>
            <a:r>
              <a:rPr lang="en-US"/>
              <a:t>Click to edit Master title style</a:t>
            </a:r>
          </a:p>
        </p:txBody>
      </p:sp>
      <p:sp>
        <p:nvSpPr>
          <p:cNvPr id="3" name="Footer Placeholder 2"/>
          <p:cNvSpPr>
            <a:spLocks noGrp="1"/>
          </p:cNvSpPr>
          <p:nvPr>
            <p:ph type="ftr" sz="quarter" idx="10"/>
          </p:nvPr>
        </p:nvSpPr>
        <p:spPr/>
        <p:txBody>
          <a:bodyPr/>
          <a:lstStyle/>
          <a:p>
            <a:pPr defTabSz="457200"/>
            <a:r>
              <a:rPr lang="en-US"/>
              <a:t>Copyright© 2019 GoDaddy Inc.   All Rights Reserved. </a:t>
            </a:r>
          </a:p>
        </p:txBody>
      </p:sp>
      <p:sp>
        <p:nvSpPr>
          <p:cNvPr id="4" name="Slide Number Placeholder 3"/>
          <p:cNvSpPr>
            <a:spLocks noGrp="1"/>
          </p:cNvSpPr>
          <p:nvPr>
            <p:ph type="sldNum" sz="quarter" idx="11"/>
          </p:nvPr>
        </p:nvSpPr>
        <p:spPr/>
        <p:txBody>
          <a:bodyPr/>
          <a:lstStyle>
            <a:lvl1pPr>
              <a:defRPr/>
            </a:lvl1pPr>
          </a:lstStyle>
          <a:p>
            <a:fld id="{76EBB49D-1E09-4371-83D5-C50E385A13A7}" type="slidenum">
              <a:rPr lang="en-US" smtClean="0"/>
              <a:pPr/>
              <a:t>‹#›</a:t>
            </a:fld>
            <a:endParaRPr lang="en-US"/>
          </a:p>
        </p:txBody>
      </p:sp>
      <p:sp>
        <p:nvSpPr>
          <p:cNvPr id="5" name="Text Placeholder 13"/>
          <p:cNvSpPr>
            <a:spLocks noGrp="1"/>
          </p:cNvSpPr>
          <p:nvPr>
            <p:ph type="body" sz="quarter" idx="14"/>
          </p:nvPr>
        </p:nvSpPr>
        <p:spPr>
          <a:xfrm>
            <a:off x="612648" y="2381953"/>
            <a:ext cx="3383280" cy="3712463"/>
          </a:xfrm>
          <a:prstGeom prst="rect">
            <a:avLst/>
          </a:prstGeom>
        </p:spPr>
        <p:txBody>
          <a:bodyPr lIns="0" bIns="0">
            <a:noAutofit/>
          </a:bodyPr>
          <a:lstStyle>
            <a:lvl1pPr marL="0" indent="0">
              <a:lnSpc>
                <a:spcPct val="100000"/>
              </a:lnSpc>
              <a:spcBef>
                <a:spcPts val="0"/>
              </a:spcBef>
              <a:buNone/>
              <a:defRPr sz="1600" b="0">
                <a:latin typeface="+mn-lt"/>
                <a:cs typeface="Arial" panose="020B0604020202020204" pitchFamily="34" charset="0"/>
              </a:defRPr>
            </a:lvl1pPr>
            <a:lvl2pPr marL="230188" indent="-114300">
              <a:lnSpc>
                <a:spcPct val="100000"/>
              </a:lnSpc>
              <a:spcBef>
                <a:spcPts val="600"/>
              </a:spcBef>
              <a:defRPr sz="1400">
                <a:latin typeface="+mn-lt"/>
                <a:cs typeface="Arial" panose="020B0604020202020204" pitchFamily="34" charset="0"/>
              </a:defRPr>
            </a:lvl2pPr>
            <a:lvl3pPr>
              <a:defRPr sz="1100"/>
            </a:lvl3pPr>
            <a:lvl4pPr>
              <a:defRPr sz="1050"/>
            </a:lvl4pPr>
            <a:lvl5pPr>
              <a:defRPr sz="1050"/>
            </a:lvl5pPr>
          </a:lstStyle>
          <a:p>
            <a:pPr lvl="0"/>
            <a:r>
              <a:rPr lang="en-US"/>
              <a:t>Click to edit Master text styles</a:t>
            </a:r>
          </a:p>
          <a:p>
            <a:pPr lvl="1"/>
            <a:r>
              <a:rPr lang="en-US"/>
              <a:t>Second level</a:t>
            </a:r>
          </a:p>
        </p:txBody>
      </p:sp>
      <p:sp>
        <p:nvSpPr>
          <p:cNvPr id="6" name="Text Placeholder 14"/>
          <p:cNvSpPr>
            <a:spLocks noGrp="1"/>
          </p:cNvSpPr>
          <p:nvPr>
            <p:ph type="body" sz="quarter" idx="21" hasCustomPrompt="1"/>
          </p:nvPr>
        </p:nvSpPr>
        <p:spPr>
          <a:xfrm>
            <a:off x="612648" y="1508760"/>
            <a:ext cx="3385387" cy="658813"/>
          </a:xfrm>
        </p:spPr>
        <p:txBody>
          <a:bodyPr lIns="0" anchor="t" anchorCtr="0">
            <a:noAutofit/>
          </a:bodyPr>
          <a:lstStyle>
            <a:lvl1pPr marL="0" indent="0">
              <a:lnSpc>
                <a:spcPct val="100000"/>
              </a:lnSpc>
              <a:buNone/>
              <a:defRPr sz="1800" b="1" i="0" baseline="0">
                <a:solidFill>
                  <a:schemeClr val="tx1"/>
                </a:solidFill>
                <a:latin typeface="+mn-lt"/>
              </a:defRPr>
            </a:lvl1pPr>
            <a:lvl2pPr marL="285750" indent="0">
              <a:buNone/>
              <a:defRPr sz="1800" b="1" i="0" baseline="0"/>
            </a:lvl2pPr>
            <a:lvl3pPr marL="914400" indent="0">
              <a:buNone/>
              <a:defRPr sz="1800" b="1" i="0" baseline="0"/>
            </a:lvl3pPr>
            <a:lvl4pPr marL="1371600" indent="0">
              <a:buNone/>
              <a:defRPr sz="1800" b="1" i="0" baseline="0"/>
            </a:lvl4pPr>
            <a:lvl5pPr marL="1828800" indent="0">
              <a:buNone/>
              <a:defRPr sz="1800" b="1" i="0" baseline="0"/>
            </a:lvl5pPr>
          </a:lstStyle>
          <a:p>
            <a:pPr lvl="0"/>
            <a:r>
              <a:rPr lang="en-US"/>
              <a:t>Headline</a:t>
            </a:r>
          </a:p>
        </p:txBody>
      </p:sp>
      <p:sp>
        <p:nvSpPr>
          <p:cNvPr id="9" name="Text Placeholder 14"/>
          <p:cNvSpPr>
            <a:spLocks noGrp="1"/>
          </p:cNvSpPr>
          <p:nvPr>
            <p:ph type="body" sz="quarter" idx="23" hasCustomPrompt="1"/>
          </p:nvPr>
        </p:nvSpPr>
        <p:spPr>
          <a:xfrm>
            <a:off x="4404360" y="1508760"/>
            <a:ext cx="3385387" cy="658813"/>
          </a:xfrm>
        </p:spPr>
        <p:txBody>
          <a:bodyPr lIns="0" anchor="t" anchorCtr="0">
            <a:noAutofit/>
          </a:bodyPr>
          <a:lstStyle>
            <a:lvl1pPr marL="0" indent="0">
              <a:lnSpc>
                <a:spcPct val="100000"/>
              </a:lnSpc>
              <a:buNone/>
              <a:defRPr sz="1800" b="1" i="0" baseline="0">
                <a:solidFill>
                  <a:schemeClr val="tx1"/>
                </a:solidFill>
                <a:latin typeface="+mn-lt"/>
              </a:defRPr>
            </a:lvl1pPr>
            <a:lvl2pPr marL="285750" indent="0">
              <a:buNone/>
              <a:defRPr sz="1800" b="1" i="0" baseline="0"/>
            </a:lvl2pPr>
            <a:lvl3pPr marL="914400" indent="0">
              <a:buNone/>
              <a:defRPr sz="1800" b="1" i="0" baseline="0"/>
            </a:lvl3pPr>
            <a:lvl4pPr marL="1371600" indent="0">
              <a:buNone/>
              <a:defRPr sz="1800" b="1" i="0" baseline="0"/>
            </a:lvl4pPr>
            <a:lvl5pPr marL="1828800" indent="0">
              <a:buNone/>
              <a:defRPr sz="1800" b="1" i="0" baseline="0"/>
            </a:lvl5pPr>
          </a:lstStyle>
          <a:p>
            <a:pPr lvl="0"/>
            <a:r>
              <a:rPr lang="en-US"/>
              <a:t>Headline</a:t>
            </a:r>
          </a:p>
        </p:txBody>
      </p:sp>
      <p:sp>
        <p:nvSpPr>
          <p:cNvPr id="14" name="Text Placeholder 14"/>
          <p:cNvSpPr>
            <a:spLocks noGrp="1"/>
          </p:cNvSpPr>
          <p:nvPr>
            <p:ph type="body" sz="quarter" idx="25" hasCustomPrompt="1"/>
          </p:nvPr>
        </p:nvSpPr>
        <p:spPr>
          <a:xfrm>
            <a:off x="8202167" y="1508760"/>
            <a:ext cx="3385387" cy="658813"/>
          </a:xfrm>
        </p:spPr>
        <p:txBody>
          <a:bodyPr lIns="0" anchor="t" anchorCtr="0">
            <a:noAutofit/>
          </a:bodyPr>
          <a:lstStyle>
            <a:lvl1pPr marL="0" indent="0">
              <a:lnSpc>
                <a:spcPct val="100000"/>
              </a:lnSpc>
              <a:buNone/>
              <a:defRPr sz="1800" b="1" i="0" baseline="0">
                <a:solidFill>
                  <a:schemeClr val="tx1"/>
                </a:solidFill>
                <a:latin typeface="+mn-lt"/>
              </a:defRPr>
            </a:lvl1pPr>
            <a:lvl2pPr marL="285750" indent="0">
              <a:buNone/>
              <a:defRPr sz="1800" b="1" i="0" baseline="0"/>
            </a:lvl2pPr>
            <a:lvl3pPr marL="914400" indent="0">
              <a:buNone/>
              <a:defRPr sz="1800" b="1" i="0" baseline="0"/>
            </a:lvl3pPr>
            <a:lvl4pPr marL="1371600" indent="0">
              <a:buNone/>
              <a:defRPr sz="1800" b="1" i="0" baseline="0"/>
            </a:lvl4pPr>
            <a:lvl5pPr marL="1828800" indent="0">
              <a:buNone/>
              <a:defRPr sz="1800" b="1" i="0" baseline="0"/>
            </a:lvl5pPr>
          </a:lstStyle>
          <a:p>
            <a:pPr lvl="0"/>
            <a:r>
              <a:rPr lang="en-US"/>
              <a:t>Headline</a:t>
            </a:r>
          </a:p>
        </p:txBody>
      </p:sp>
      <p:sp>
        <p:nvSpPr>
          <p:cNvPr id="16" name="Text Placeholder 13"/>
          <p:cNvSpPr>
            <a:spLocks noGrp="1"/>
          </p:cNvSpPr>
          <p:nvPr>
            <p:ph type="body" sz="quarter" idx="26"/>
          </p:nvPr>
        </p:nvSpPr>
        <p:spPr>
          <a:xfrm>
            <a:off x="4406467" y="2381952"/>
            <a:ext cx="3383280" cy="3712463"/>
          </a:xfrm>
          <a:prstGeom prst="rect">
            <a:avLst/>
          </a:prstGeom>
        </p:spPr>
        <p:txBody>
          <a:bodyPr lIns="0" bIns="0">
            <a:noAutofit/>
          </a:bodyPr>
          <a:lstStyle>
            <a:lvl1pPr marL="0" indent="0">
              <a:lnSpc>
                <a:spcPct val="100000"/>
              </a:lnSpc>
              <a:spcBef>
                <a:spcPts val="0"/>
              </a:spcBef>
              <a:buNone/>
              <a:defRPr sz="1600" b="0">
                <a:latin typeface="+mn-lt"/>
                <a:cs typeface="Arial" panose="020B0604020202020204" pitchFamily="34" charset="0"/>
              </a:defRPr>
            </a:lvl1pPr>
            <a:lvl2pPr marL="230188" indent="-114300">
              <a:lnSpc>
                <a:spcPct val="100000"/>
              </a:lnSpc>
              <a:spcBef>
                <a:spcPts val="600"/>
              </a:spcBef>
              <a:defRPr sz="1400">
                <a:latin typeface="+mn-lt"/>
                <a:cs typeface="Arial" panose="020B0604020202020204" pitchFamily="34" charset="0"/>
              </a:defRPr>
            </a:lvl2pPr>
            <a:lvl3pPr>
              <a:defRPr sz="1100"/>
            </a:lvl3pPr>
            <a:lvl4pPr>
              <a:defRPr sz="1050"/>
            </a:lvl4pPr>
            <a:lvl5pPr>
              <a:defRPr sz="1050"/>
            </a:lvl5pPr>
          </a:lstStyle>
          <a:p>
            <a:pPr lvl="0"/>
            <a:r>
              <a:rPr lang="en-US"/>
              <a:t>Click to edit Master text styles</a:t>
            </a:r>
          </a:p>
          <a:p>
            <a:pPr lvl="1"/>
            <a:r>
              <a:rPr lang="en-US"/>
              <a:t>Second level</a:t>
            </a:r>
          </a:p>
        </p:txBody>
      </p:sp>
      <p:sp>
        <p:nvSpPr>
          <p:cNvPr id="17" name="Text Placeholder 13"/>
          <p:cNvSpPr>
            <a:spLocks noGrp="1"/>
          </p:cNvSpPr>
          <p:nvPr>
            <p:ph type="body" sz="quarter" idx="27"/>
          </p:nvPr>
        </p:nvSpPr>
        <p:spPr>
          <a:xfrm>
            <a:off x="8203050" y="2381951"/>
            <a:ext cx="3383619" cy="3712463"/>
          </a:xfrm>
          <a:prstGeom prst="rect">
            <a:avLst/>
          </a:prstGeom>
        </p:spPr>
        <p:txBody>
          <a:bodyPr lIns="0" bIns="0">
            <a:noAutofit/>
          </a:bodyPr>
          <a:lstStyle>
            <a:lvl1pPr marL="0" indent="0">
              <a:lnSpc>
                <a:spcPct val="100000"/>
              </a:lnSpc>
              <a:spcBef>
                <a:spcPts val="0"/>
              </a:spcBef>
              <a:buNone/>
              <a:defRPr sz="1600" b="0">
                <a:latin typeface="+mn-lt"/>
                <a:cs typeface="Arial" panose="020B0604020202020204" pitchFamily="34" charset="0"/>
              </a:defRPr>
            </a:lvl1pPr>
            <a:lvl2pPr marL="230188" indent="-114300">
              <a:lnSpc>
                <a:spcPct val="100000"/>
              </a:lnSpc>
              <a:spcBef>
                <a:spcPts val="600"/>
              </a:spcBef>
              <a:defRPr sz="1400">
                <a:latin typeface="+mn-lt"/>
                <a:cs typeface="Arial" panose="020B0604020202020204" pitchFamily="34" charset="0"/>
              </a:defRPr>
            </a:lvl2pPr>
            <a:lvl3pPr>
              <a:defRPr sz="1100"/>
            </a:lvl3pPr>
            <a:lvl4pPr>
              <a:defRPr sz="1050"/>
            </a:lvl4pPr>
            <a:lvl5pPr>
              <a:defRPr sz="1050"/>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4219651955"/>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Section_Green">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12648" y="2414400"/>
            <a:ext cx="10515600" cy="2054802"/>
          </a:xfrm>
        </p:spPr>
        <p:txBody>
          <a:bodyPr anchor="ctr" anchorCtr="0">
            <a:noAutofit/>
          </a:bodyPr>
          <a:lstStyle>
            <a:lvl1pPr>
              <a:lnSpc>
                <a:spcPct val="100000"/>
              </a:lnSpc>
              <a:defRPr sz="3800" b="1" baseline="0">
                <a:solidFill>
                  <a:schemeClr val="bg1"/>
                </a:solidFill>
                <a:latin typeface="+mn-lt"/>
              </a:defRPr>
            </a:lvl1pPr>
          </a:lstStyle>
          <a:p>
            <a:r>
              <a:rPr lang="en-US"/>
              <a:t>Click to add Section title</a:t>
            </a:r>
          </a:p>
        </p:txBody>
      </p:sp>
      <p:sp>
        <p:nvSpPr>
          <p:cNvPr id="3" name="Text Placeholder 2"/>
          <p:cNvSpPr>
            <a:spLocks noGrp="1"/>
          </p:cNvSpPr>
          <p:nvPr>
            <p:ph type="body" idx="1" hasCustomPrompt="1"/>
          </p:nvPr>
        </p:nvSpPr>
        <p:spPr>
          <a:xfrm>
            <a:off x="612648" y="4599432"/>
            <a:ext cx="10515600" cy="786384"/>
          </a:xfrm>
        </p:spPr>
        <p:txBody>
          <a:bodyPr/>
          <a:lstStyle>
            <a:lvl1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sz="2400"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a:t>Subtitle </a:t>
            </a:r>
          </a:p>
        </p:txBody>
      </p:sp>
      <p:sp>
        <p:nvSpPr>
          <p:cNvPr id="8" name="Footer Placeholder 4">
            <a:extLst>
              <a:ext uri="{FF2B5EF4-FFF2-40B4-BE49-F238E27FC236}">
                <a16:creationId xmlns:a16="http://schemas.microsoft.com/office/drawing/2014/main" id="{B7452F72-2994-CA4C-BFD4-E6B3E01B1562}"/>
              </a:ext>
            </a:extLst>
          </p:cNvPr>
          <p:cNvSpPr>
            <a:spLocks noGrp="1"/>
          </p:cNvSpPr>
          <p:nvPr>
            <p:ph type="ftr" sz="quarter" idx="11"/>
          </p:nvPr>
        </p:nvSpPr>
        <p:spPr>
          <a:xfrm>
            <a:off x="886968" y="6485051"/>
            <a:ext cx="3017520" cy="107722"/>
          </a:xfrm>
        </p:spPr>
        <p:txBody>
          <a:bodyPr/>
          <a:lstStyle>
            <a:lvl1pPr>
              <a:defRPr>
                <a:solidFill>
                  <a:schemeClr val="bg1"/>
                </a:solidFill>
              </a:defRPr>
            </a:lvl1pPr>
          </a:lstStyle>
          <a:p>
            <a:r>
              <a:rPr lang="en-US"/>
              <a:t>Copyright© 2019 GoDaddy Inc.   All Rights Reserved. </a:t>
            </a:r>
          </a:p>
        </p:txBody>
      </p:sp>
      <p:sp>
        <p:nvSpPr>
          <p:cNvPr id="9" name="Slide Number Placeholder 5">
            <a:extLst>
              <a:ext uri="{FF2B5EF4-FFF2-40B4-BE49-F238E27FC236}">
                <a16:creationId xmlns:a16="http://schemas.microsoft.com/office/drawing/2014/main" id="{0A454344-4B87-B747-97D3-A06C69A2DAE2}"/>
              </a:ext>
            </a:extLst>
          </p:cNvPr>
          <p:cNvSpPr>
            <a:spLocks noGrp="1"/>
          </p:cNvSpPr>
          <p:nvPr>
            <p:ph type="sldNum" sz="quarter" idx="12"/>
          </p:nvPr>
        </p:nvSpPr>
        <p:spPr>
          <a:xfrm>
            <a:off x="612648" y="6485051"/>
            <a:ext cx="274320" cy="107722"/>
          </a:xfrm>
        </p:spPr>
        <p:txBody>
          <a:bodyPr/>
          <a:lstStyle>
            <a:lvl1pPr>
              <a:defRPr>
                <a:solidFill>
                  <a:schemeClr val="bg1"/>
                </a:solidFill>
              </a:defRPr>
            </a:lvl1pPr>
          </a:lstStyle>
          <a:p>
            <a:fld id="{76EBB49D-1E09-4371-83D5-C50E385A13A7}" type="slidenum">
              <a:rPr lang="en-US" smtClean="0"/>
              <a:pPr/>
              <a:t>‹#›</a:t>
            </a:fld>
            <a:endParaRPr lang="en-US"/>
          </a:p>
        </p:txBody>
      </p:sp>
      <p:pic>
        <p:nvPicPr>
          <p:cNvPr id="10" name="Picture 9">
            <a:extLst>
              <a:ext uri="{FF2B5EF4-FFF2-40B4-BE49-F238E27FC236}">
                <a16:creationId xmlns:a16="http://schemas.microsoft.com/office/drawing/2014/main" id="{EF973B4A-DE90-8049-800F-872380A0224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9768" y="1409317"/>
            <a:ext cx="1930532" cy="640080"/>
          </a:xfrm>
          <a:prstGeom prst="rect">
            <a:avLst/>
          </a:prstGeom>
        </p:spPr>
      </p:pic>
    </p:spTree>
    <p:extLst>
      <p:ext uri="{BB962C8B-B14F-4D97-AF65-F5344CB8AC3E}">
        <p14:creationId xmlns:p14="http://schemas.microsoft.com/office/powerpoint/2010/main" val="1218733842"/>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nSpc>
                <a:spcPct val="100000"/>
              </a:lnSpc>
              <a:defRPr/>
            </a:lvl1pPr>
          </a:lstStyle>
          <a:p>
            <a:r>
              <a:rPr lang="en-US"/>
              <a:t>Click to edit Master title style</a:t>
            </a:r>
          </a:p>
        </p:txBody>
      </p:sp>
      <p:sp>
        <p:nvSpPr>
          <p:cNvPr id="3" name="Footer Placeholder 2"/>
          <p:cNvSpPr>
            <a:spLocks noGrp="1"/>
          </p:cNvSpPr>
          <p:nvPr>
            <p:ph type="ftr" sz="quarter" idx="10"/>
          </p:nvPr>
        </p:nvSpPr>
        <p:spPr/>
        <p:txBody>
          <a:bodyPr/>
          <a:lstStyle/>
          <a:p>
            <a:pPr defTabSz="457200"/>
            <a:r>
              <a:rPr lang="en-US"/>
              <a:t>Copyright© 2019 GoDaddy Inc.   All Rights Reserved. </a:t>
            </a:r>
          </a:p>
        </p:txBody>
      </p:sp>
      <p:sp>
        <p:nvSpPr>
          <p:cNvPr id="4" name="Slide Number Placeholder 3"/>
          <p:cNvSpPr>
            <a:spLocks noGrp="1"/>
          </p:cNvSpPr>
          <p:nvPr>
            <p:ph type="sldNum" sz="quarter" idx="11"/>
          </p:nvPr>
        </p:nvSpPr>
        <p:spPr/>
        <p:txBody>
          <a:bodyPr/>
          <a:lstStyle>
            <a:lvl1pPr>
              <a:defRPr/>
            </a:lvl1pPr>
          </a:lstStyle>
          <a:p>
            <a:fld id="{76EBB49D-1E09-4371-83D5-C50E385A13A7}" type="slidenum">
              <a:rPr lang="en-US" smtClean="0"/>
              <a:pPr/>
              <a:t>‹#›</a:t>
            </a:fld>
            <a:endParaRPr lang="en-US"/>
          </a:p>
        </p:txBody>
      </p:sp>
    </p:spTree>
    <p:extLst>
      <p:ext uri="{BB962C8B-B14F-4D97-AF65-F5344CB8AC3E}">
        <p14:creationId xmlns:p14="http://schemas.microsoft.com/office/powerpoint/2010/main" val="1492954663"/>
      </p:ext>
    </p:extLst>
  </p:cSld>
  <p:clrMapOvr>
    <a:masterClrMapping/>
  </p:clrMapOvr>
  <p:hf hd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meline &amp; Image">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96118C3C-F097-1249-9A62-8DFB38B06ABC}"/>
              </a:ext>
            </a:extLst>
          </p:cNvPr>
          <p:cNvSpPr>
            <a:spLocks noGrp="1"/>
          </p:cNvSpPr>
          <p:nvPr>
            <p:ph type="ftr" sz="quarter" idx="10"/>
          </p:nvPr>
        </p:nvSpPr>
        <p:spPr/>
        <p:txBody>
          <a:bodyPr/>
          <a:lstStyle/>
          <a:p>
            <a:pPr defTabSz="457200"/>
            <a:r>
              <a:rPr lang="en-US"/>
              <a:t>Copyright© 2019 GoDaddy Inc.   All Rights Reserved. </a:t>
            </a:r>
          </a:p>
        </p:txBody>
      </p:sp>
      <p:sp>
        <p:nvSpPr>
          <p:cNvPr id="4" name="Slide Number Placeholder 3">
            <a:extLst>
              <a:ext uri="{FF2B5EF4-FFF2-40B4-BE49-F238E27FC236}">
                <a16:creationId xmlns:a16="http://schemas.microsoft.com/office/drawing/2014/main" id="{22E5A5D0-6E20-8B4C-944D-54DB6BA89141}"/>
              </a:ext>
            </a:extLst>
          </p:cNvPr>
          <p:cNvSpPr>
            <a:spLocks noGrp="1"/>
          </p:cNvSpPr>
          <p:nvPr>
            <p:ph type="sldNum" sz="quarter" idx="11"/>
          </p:nvPr>
        </p:nvSpPr>
        <p:spPr/>
        <p:txBody>
          <a:bodyPr/>
          <a:lstStyle/>
          <a:p>
            <a:fld id="{76EBB49D-1E09-4371-83D5-C50E385A13A7}" type="slidenum">
              <a:rPr lang="en-US" smtClean="0"/>
              <a:pPr/>
              <a:t>‹#›</a:t>
            </a:fld>
            <a:endParaRPr lang="en-US"/>
          </a:p>
        </p:txBody>
      </p:sp>
      <p:sp>
        <p:nvSpPr>
          <p:cNvPr id="5" name="Picture Placeholder 4">
            <a:extLst>
              <a:ext uri="{FF2B5EF4-FFF2-40B4-BE49-F238E27FC236}">
                <a16:creationId xmlns:a16="http://schemas.microsoft.com/office/drawing/2014/main" id="{3188876D-B43A-EB4F-AD05-CD303F8C2BE9}"/>
              </a:ext>
            </a:extLst>
          </p:cNvPr>
          <p:cNvSpPr>
            <a:spLocks noGrp="1"/>
          </p:cNvSpPr>
          <p:nvPr>
            <p:ph type="pic" sz="quarter" idx="12" hasCustomPrompt="1"/>
          </p:nvPr>
        </p:nvSpPr>
        <p:spPr>
          <a:xfrm>
            <a:off x="5173884" y="0"/>
            <a:ext cx="7018115" cy="2464420"/>
          </a:xfrm>
          <a:prstGeom prst="rect">
            <a:avLst/>
          </a:prstGeom>
          <a:pattFill prst="solidDmnd">
            <a:fgClr>
              <a:schemeClr val="bg1">
                <a:lumMod val="85000"/>
              </a:schemeClr>
            </a:fgClr>
            <a:bgClr>
              <a:schemeClr val="bg1"/>
            </a:bgClr>
          </a:pattFill>
        </p:spPr>
        <p:txBody>
          <a:bodyPr anchor="ctr"/>
          <a:lstStyle>
            <a:lvl1pPr marL="0" marR="0" indent="0" algn="ctr" defTabSz="914400" rtl="0" eaLnBrk="1" fontAlgn="auto" latinLnBrk="0" hangingPunct="1">
              <a:lnSpc>
                <a:spcPct val="90000"/>
              </a:lnSpc>
              <a:spcBef>
                <a:spcPts val="1000"/>
              </a:spcBef>
              <a:spcAft>
                <a:spcPts val="0"/>
              </a:spcAft>
              <a:buClrTx/>
              <a:buSzTx/>
              <a:buFont typeface="Wingdings" panose="05000000000000000000" pitchFamily="2" charset="2"/>
              <a:buNone/>
              <a:tabLst/>
              <a:defRPr kumimoji="0" lang="en-US" sz="1400" b="0" i="0" u="none" strike="noStrike" kern="1200" cap="none" spc="0" normalizeH="0" baseline="0" noProof="0" smtClean="0">
                <a:ln>
                  <a:noFill/>
                </a:ln>
                <a:solidFill>
                  <a:srgbClr val="111111"/>
                </a:solidFill>
                <a:effectLst/>
                <a:uLnTx/>
                <a:uFillTx/>
              </a:defRPr>
            </a:lvl1pPr>
          </a:lstStyle>
          <a:p>
            <a:pPr marL="0" marR="0" lvl="0" indent="0" algn="ctr" defTabSz="914400" rtl="0" eaLnBrk="1" fontAlgn="auto" latinLnBrk="0" hangingPunct="1">
              <a:lnSpc>
                <a:spcPct val="90000"/>
              </a:lnSpc>
              <a:spcBef>
                <a:spcPts val="1000"/>
              </a:spcBef>
              <a:spcAft>
                <a:spcPts val="0"/>
              </a:spcAft>
              <a:buClrTx/>
              <a:buSzTx/>
              <a:buFont typeface="Wingdings" panose="05000000000000000000" pitchFamily="2" charset="2"/>
              <a:buNone/>
              <a:tabLst/>
              <a:defRPr/>
            </a:pPr>
            <a:r>
              <a:rPr kumimoji="0" lang="en-US" sz="1600" b="0" i="0" u="none" strike="noStrike" kern="1200" cap="none" spc="0" normalizeH="0" baseline="0" noProof="0">
                <a:ln>
                  <a:noFill/>
                </a:ln>
                <a:solidFill>
                  <a:srgbClr val="111111"/>
                </a:solidFill>
                <a:effectLst/>
                <a:uLnTx/>
                <a:uFillTx/>
                <a:latin typeface="+mn-lt"/>
                <a:ea typeface="+mn-ea"/>
                <a:cs typeface="+mn-cs"/>
              </a:rPr>
              <a:t>Click icon to add picture or drag onto slide</a:t>
            </a:r>
          </a:p>
        </p:txBody>
      </p:sp>
      <p:sp>
        <p:nvSpPr>
          <p:cNvPr id="7" name="Title 1">
            <a:extLst>
              <a:ext uri="{FF2B5EF4-FFF2-40B4-BE49-F238E27FC236}">
                <a16:creationId xmlns:a16="http://schemas.microsoft.com/office/drawing/2014/main" id="{283A72FD-B2CF-644F-A122-4F5CCA6724D8}"/>
              </a:ext>
            </a:extLst>
          </p:cNvPr>
          <p:cNvSpPr>
            <a:spLocks noGrp="1"/>
          </p:cNvSpPr>
          <p:nvPr>
            <p:ph type="title" hasCustomPrompt="1"/>
          </p:nvPr>
        </p:nvSpPr>
        <p:spPr>
          <a:xfrm>
            <a:off x="612648" y="467828"/>
            <a:ext cx="4179271" cy="1817704"/>
          </a:xfrm>
        </p:spPr>
        <p:txBody>
          <a:bodyPr anchor="t">
            <a:noAutofit/>
          </a:bodyPr>
          <a:lstStyle>
            <a:lvl1pPr algn="l">
              <a:lnSpc>
                <a:spcPct val="100000"/>
              </a:lnSpc>
              <a:defRPr sz="3200" baseline="0"/>
            </a:lvl1pPr>
          </a:lstStyle>
          <a:p>
            <a:r>
              <a:rPr lang="en-US"/>
              <a:t>Click to add title</a:t>
            </a:r>
          </a:p>
        </p:txBody>
      </p:sp>
    </p:spTree>
    <p:extLst>
      <p:ext uri="{BB962C8B-B14F-4D97-AF65-F5344CB8AC3E}">
        <p14:creationId xmlns:p14="http://schemas.microsoft.com/office/powerpoint/2010/main" val="3616295771"/>
      </p:ext>
    </p:extLst>
  </p:cSld>
  <p:clrMapOvr>
    <a:masterClrMapping/>
  </p:clrMapOvr>
  <p:extLst>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pPr defTabSz="457200"/>
            <a:r>
              <a:rPr lang="en-US"/>
              <a:t>Copyright© 2019 GoDaddy Inc.   All Rights Reserved. </a:t>
            </a:r>
          </a:p>
        </p:txBody>
      </p:sp>
      <p:sp>
        <p:nvSpPr>
          <p:cNvPr id="4" name="Slide Number Placeholder 3"/>
          <p:cNvSpPr>
            <a:spLocks noGrp="1"/>
          </p:cNvSpPr>
          <p:nvPr>
            <p:ph type="sldNum" sz="quarter" idx="11"/>
          </p:nvPr>
        </p:nvSpPr>
        <p:spPr/>
        <p:txBody>
          <a:bodyPr/>
          <a:lstStyle>
            <a:lvl1pPr>
              <a:defRPr/>
            </a:lvl1pPr>
          </a:lstStyle>
          <a:p>
            <a:fld id="{76EBB49D-1E09-4371-83D5-C50E385A13A7}" type="slidenum">
              <a:rPr lang="en-US" smtClean="0"/>
              <a:pPr/>
              <a:t>‹#›</a:t>
            </a:fld>
            <a:endParaRPr lang="en-US"/>
          </a:p>
        </p:txBody>
      </p:sp>
    </p:spTree>
    <p:extLst>
      <p:ext uri="{BB962C8B-B14F-4D97-AF65-F5344CB8AC3E}">
        <p14:creationId xmlns:p14="http://schemas.microsoft.com/office/powerpoint/2010/main" val="1365937536"/>
      </p:ext>
    </p:extLst>
  </p:cSld>
  <p:clrMapOvr>
    <a:masterClrMapping/>
  </p:clrMapOvr>
  <p:hf hdr="0" dt="0"/>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Graph or tab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12987" y="1301417"/>
            <a:ext cx="3654213" cy="997196"/>
          </a:xfrm>
        </p:spPr>
        <p:txBody>
          <a:bodyPr>
            <a:noAutofit/>
          </a:bodyPr>
          <a:lstStyle>
            <a:lvl1pPr>
              <a:lnSpc>
                <a:spcPct val="100000"/>
              </a:lnSpc>
              <a:defRPr sz="2400" baseline="0"/>
            </a:lvl1pPr>
          </a:lstStyle>
          <a:p>
            <a:r>
              <a:rPr lang="en-US"/>
              <a:t>Click to add title</a:t>
            </a:r>
          </a:p>
        </p:txBody>
      </p:sp>
      <p:sp>
        <p:nvSpPr>
          <p:cNvPr id="3" name="Slide Number Placeholder 2"/>
          <p:cNvSpPr>
            <a:spLocks noGrp="1"/>
          </p:cNvSpPr>
          <p:nvPr>
            <p:ph type="sldNum" sz="quarter" idx="10"/>
          </p:nvPr>
        </p:nvSpPr>
        <p:spPr/>
        <p:txBody>
          <a:bodyPr/>
          <a:lstStyle>
            <a:lvl1pPr>
              <a:defRPr/>
            </a:lvl1pPr>
          </a:lstStyle>
          <a:p>
            <a:fld id="{C7A6ED06-D8DE-4514-AB55-3E64337EBA2E}" type="slidenum">
              <a:rPr lang="en-US" smtClean="0"/>
              <a:pPr/>
              <a:t>‹#›</a:t>
            </a:fld>
            <a:endParaRPr lang="en-US"/>
          </a:p>
        </p:txBody>
      </p:sp>
      <p:sp>
        <p:nvSpPr>
          <p:cNvPr id="10" name="Text Placeholder 13"/>
          <p:cNvSpPr>
            <a:spLocks noGrp="1"/>
          </p:cNvSpPr>
          <p:nvPr>
            <p:ph type="body" sz="quarter" idx="14"/>
          </p:nvPr>
        </p:nvSpPr>
        <p:spPr>
          <a:xfrm>
            <a:off x="612987" y="2614506"/>
            <a:ext cx="3657600" cy="3108960"/>
          </a:xfrm>
          <a:prstGeom prst="rect">
            <a:avLst/>
          </a:prstGeom>
        </p:spPr>
        <p:txBody>
          <a:bodyPr lIns="0" bIns="0"/>
          <a:lstStyle>
            <a:lvl1pPr marL="0" indent="0">
              <a:lnSpc>
                <a:spcPct val="100000"/>
              </a:lnSpc>
              <a:spcBef>
                <a:spcPts val="0"/>
              </a:spcBef>
              <a:spcAft>
                <a:spcPts val="1200"/>
              </a:spcAft>
              <a:buNone/>
              <a:defRPr sz="1600" b="0">
                <a:latin typeface="+mn-lt"/>
                <a:cs typeface="Arial" panose="020B0604020202020204" pitchFamily="34" charset="0"/>
              </a:defRPr>
            </a:lvl1pPr>
            <a:lvl2pPr marL="230188" indent="-114300">
              <a:lnSpc>
                <a:spcPct val="100000"/>
              </a:lnSpc>
              <a:spcBef>
                <a:spcPts val="0"/>
              </a:spcBef>
              <a:spcAft>
                <a:spcPts val="600"/>
              </a:spcAft>
              <a:defRPr sz="1400">
                <a:latin typeface="+mn-lt"/>
                <a:cs typeface="Arial" panose="020B0604020202020204" pitchFamily="34" charset="0"/>
              </a:defRPr>
            </a:lvl2pPr>
            <a:lvl3pPr>
              <a:defRPr sz="1100"/>
            </a:lvl3pPr>
            <a:lvl4pPr>
              <a:defRPr sz="1050"/>
            </a:lvl4pPr>
            <a:lvl5pPr>
              <a:defRPr sz="1050"/>
            </a:lvl5pPr>
          </a:lstStyle>
          <a:p>
            <a:pPr lvl="0"/>
            <a:r>
              <a:rPr lang="en-US"/>
              <a:t>Click to edit Master text styles</a:t>
            </a:r>
          </a:p>
          <a:p>
            <a:pPr lvl="1"/>
            <a:r>
              <a:rPr lang="en-US"/>
              <a:t>Second level</a:t>
            </a:r>
          </a:p>
        </p:txBody>
      </p:sp>
      <p:sp>
        <p:nvSpPr>
          <p:cNvPr id="11" name="Footer Placeholder 4"/>
          <p:cNvSpPr>
            <a:spLocks noGrp="1"/>
          </p:cNvSpPr>
          <p:nvPr>
            <p:ph type="ftr" sz="quarter" idx="3"/>
          </p:nvPr>
        </p:nvSpPr>
        <p:spPr>
          <a:xfrm>
            <a:off x="887307" y="6485051"/>
            <a:ext cx="3017520" cy="107722"/>
          </a:xfrm>
          <a:prstGeom prst="rect">
            <a:avLst/>
          </a:prstGeom>
        </p:spPr>
        <p:txBody>
          <a:bodyPr vert="horz" lIns="0" tIns="0" rIns="0" bIns="0" rtlCol="0" anchor="ctr"/>
          <a:lstStyle>
            <a:lvl1pPr>
              <a:defRPr lang="en-US" sz="700" baseline="0" smtClean="0">
                <a:solidFill>
                  <a:srgbClr val="222222"/>
                </a:solidFill>
              </a:defRPr>
            </a:lvl1pPr>
          </a:lstStyle>
          <a:p>
            <a:pPr defTabSz="457200"/>
            <a:r>
              <a:rPr lang="en-US"/>
              <a:t>Copyright© 2019 GoDaddy Inc.   All Rights Reserved. </a:t>
            </a:r>
          </a:p>
        </p:txBody>
      </p:sp>
      <p:pic>
        <p:nvPicPr>
          <p:cNvPr id="9" name="Picture 8">
            <a:extLst>
              <a:ext uri="{FF2B5EF4-FFF2-40B4-BE49-F238E27FC236}">
                <a16:creationId xmlns:a16="http://schemas.microsoft.com/office/drawing/2014/main" id="{63115A68-F1EB-034D-9FE1-3366DB8690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8832" y="432775"/>
            <a:ext cx="1097280" cy="363322"/>
          </a:xfrm>
          <a:prstGeom prst="rect">
            <a:avLst/>
          </a:prstGeom>
        </p:spPr>
      </p:pic>
    </p:spTree>
    <p:extLst>
      <p:ext uri="{BB962C8B-B14F-4D97-AF65-F5344CB8AC3E}">
        <p14:creationId xmlns:p14="http://schemas.microsoft.com/office/powerpoint/2010/main" val="100379983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Copy &amp; 1-up Image_R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12987" y="1301417"/>
            <a:ext cx="3654213" cy="997196"/>
          </a:xfrm>
        </p:spPr>
        <p:txBody>
          <a:bodyPr>
            <a:noAutofit/>
          </a:bodyPr>
          <a:lstStyle>
            <a:lvl1pPr>
              <a:lnSpc>
                <a:spcPct val="100000"/>
              </a:lnSpc>
              <a:defRPr sz="2400"/>
            </a:lvl1pPr>
          </a:lstStyle>
          <a:p>
            <a:r>
              <a:rPr lang="en-US"/>
              <a:t>Click to add title</a:t>
            </a:r>
          </a:p>
        </p:txBody>
      </p:sp>
      <p:sp>
        <p:nvSpPr>
          <p:cNvPr id="3" name="Slide Number Placeholder 2"/>
          <p:cNvSpPr>
            <a:spLocks noGrp="1"/>
          </p:cNvSpPr>
          <p:nvPr>
            <p:ph type="sldNum" sz="quarter" idx="10"/>
          </p:nvPr>
        </p:nvSpPr>
        <p:spPr/>
        <p:txBody>
          <a:bodyPr/>
          <a:lstStyle>
            <a:lvl1pPr>
              <a:defRPr/>
            </a:lvl1pPr>
          </a:lstStyle>
          <a:p>
            <a:fld id="{C7A6ED06-D8DE-4514-AB55-3E64337EBA2E}" type="slidenum">
              <a:rPr lang="en-US" smtClean="0"/>
              <a:pPr/>
              <a:t>‹#›</a:t>
            </a:fld>
            <a:endParaRPr lang="en-US"/>
          </a:p>
        </p:txBody>
      </p:sp>
      <p:sp>
        <p:nvSpPr>
          <p:cNvPr id="11" name="Footer Placeholder 4"/>
          <p:cNvSpPr>
            <a:spLocks noGrp="1"/>
          </p:cNvSpPr>
          <p:nvPr>
            <p:ph type="ftr" sz="quarter" idx="3"/>
          </p:nvPr>
        </p:nvSpPr>
        <p:spPr>
          <a:xfrm>
            <a:off x="887307" y="6485051"/>
            <a:ext cx="3017520" cy="107722"/>
          </a:xfrm>
          <a:prstGeom prst="rect">
            <a:avLst/>
          </a:prstGeom>
        </p:spPr>
        <p:txBody>
          <a:bodyPr vert="horz" lIns="0" tIns="0" rIns="0" bIns="0" rtlCol="0" anchor="ctr"/>
          <a:lstStyle>
            <a:lvl1pPr>
              <a:defRPr lang="en-US" sz="700" baseline="0" smtClean="0">
                <a:solidFill>
                  <a:srgbClr val="222222"/>
                </a:solidFill>
              </a:defRPr>
            </a:lvl1pPr>
          </a:lstStyle>
          <a:p>
            <a:pPr defTabSz="457200"/>
            <a:r>
              <a:rPr lang="en-US"/>
              <a:t>Copyright© 2019 GoDaddy Inc.   All Rights Reserved. </a:t>
            </a:r>
          </a:p>
        </p:txBody>
      </p:sp>
      <p:sp>
        <p:nvSpPr>
          <p:cNvPr id="8" name="Picture Placeholder 5"/>
          <p:cNvSpPr>
            <a:spLocks noGrp="1"/>
          </p:cNvSpPr>
          <p:nvPr>
            <p:ph type="pic" sz="quarter" idx="17" hasCustomPrompt="1"/>
          </p:nvPr>
        </p:nvSpPr>
        <p:spPr>
          <a:xfrm>
            <a:off x="4708634" y="0"/>
            <a:ext cx="7483366" cy="6857999"/>
          </a:xfrm>
          <a:pattFill prst="solidDmnd">
            <a:fgClr>
              <a:schemeClr val="bg1">
                <a:lumMod val="85000"/>
              </a:schemeClr>
            </a:fgClr>
            <a:bgClr>
              <a:schemeClr val="bg1"/>
            </a:bgClr>
          </a:pattFill>
          <a:ln w="25400">
            <a:noFill/>
          </a:ln>
        </p:spPr>
        <p:txBody>
          <a:bodyPr lIns="182880" anchor="ctr" anchorCtr="0">
            <a:normAutofit/>
          </a:bodyPr>
          <a:lstStyle>
            <a:lvl1pPr marL="0" marR="0" indent="0" algn="ctr" defTabSz="914400" rtl="0" eaLnBrk="1" fontAlgn="auto" latinLnBrk="0" hangingPunct="1">
              <a:lnSpc>
                <a:spcPct val="90000"/>
              </a:lnSpc>
              <a:spcBef>
                <a:spcPts val="1000"/>
              </a:spcBef>
              <a:spcAft>
                <a:spcPts val="0"/>
              </a:spcAft>
              <a:buClrTx/>
              <a:buSzTx/>
              <a:buFont typeface="Wingdings" panose="05000000000000000000" pitchFamily="2" charset="2"/>
              <a:buNone/>
              <a:tabLst/>
              <a:defRPr sz="1600">
                <a:solidFill>
                  <a:schemeClr val="tx1">
                    <a:alpha val="0"/>
                  </a:schemeClr>
                </a:solidFill>
              </a:defRPr>
            </a:lvl1pPr>
            <a:lvl2pPr>
              <a:defRPr sz="2200"/>
            </a:lvl2pPr>
            <a:lvl3pPr>
              <a:defRPr sz="1400"/>
            </a:lvl3pPr>
            <a:lvl4pPr marL="804863" marR="0" indent="0" algn="l" defTabSz="914400" rtl="0" eaLnBrk="1" fontAlgn="auto" latinLnBrk="0" hangingPunct="1">
              <a:lnSpc>
                <a:spcPct val="90000"/>
              </a:lnSpc>
              <a:spcBef>
                <a:spcPts val="1000"/>
              </a:spcBef>
              <a:spcAft>
                <a:spcPts val="0"/>
              </a:spcAft>
              <a:buClrTx/>
              <a:buSzTx/>
              <a:buFont typeface="Wingdings" panose="05000000000000000000" pitchFamily="2" charset="2"/>
              <a:buNone/>
              <a:tabLst/>
              <a:defRPr sz="2600"/>
            </a:lvl4pPr>
            <a:lvl5pPr>
              <a:defRPr sz="1400"/>
            </a:lvl5pPr>
          </a:lstStyle>
          <a:p>
            <a:pPr marL="804863" marR="0" lvl="3" indent="0" algn="l" defTabSz="914400" rtl="0" eaLnBrk="1" fontAlgn="auto" latinLnBrk="0" hangingPunct="1">
              <a:lnSpc>
                <a:spcPct val="90000"/>
              </a:lnSpc>
              <a:spcBef>
                <a:spcPts val="1000"/>
              </a:spcBef>
              <a:spcAft>
                <a:spcPts val="0"/>
              </a:spcAft>
              <a:buClrTx/>
              <a:buSzTx/>
              <a:buFont typeface="Wingdings" panose="05000000000000000000" pitchFamily="2" charset="2"/>
              <a:buNone/>
              <a:tabLst/>
              <a:defRPr/>
            </a:pPr>
            <a:r>
              <a:rPr kumimoji="0" lang="en-US" sz="2000" b="0" i="0" u="none" strike="noStrike" kern="1200" cap="none" spc="0" normalizeH="0" baseline="0" noProof="0">
                <a:ln>
                  <a:noFill/>
                </a:ln>
                <a:solidFill>
                  <a:srgbClr val="111111"/>
                </a:solidFill>
                <a:effectLst/>
                <a:uLnTx/>
                <a:uFillTx/>
                <a:latin typeface="+mn-lt"/>
                <a:ea typeface="+mn-ea"/>
                <a:cs typeface="+mn-cs"/>
              </a:rPr>
              <a:t>Click icon to add picture or drag onto slide</a:t>
            </a:r>
          </a:p>
        </p:txBody>
      </p:sp>
      <p:sp>
        <p:nvSpPr>
          <p:cNvPr id="9" name="Text Placeholder 13">
            <a:extLst>
              <a:ext uri="{FF2B5EF4-FFF2-40B4-BE49-F238E27FC236}">
                <a16:creationId xmlns:a16="http://schemas.microsoft.com/office/drawing/2014/main" id="{3B2B91CD-831C-D345-8404-C0E6AF9D6848}"/>
              </a:ext>
            </a:extLst>
          </p:cNvPr>
          <p:cNvSpPr>
            <a:spLocks noGrp="1"/>
          </p:cNvSpPr>
          <p:nvPr>
            <p:ph type="body" sz="quarter" idx="14"/>
          </p:nvPr>
        </p:nvSpPr>
        <p:spPr>
          <a:xfrm>
            <a:off x="609600" y="2614506"/>
            <a:ext cx="3657600" cy="3108960"/>
          </a:xfrm>
          <a:prstGeom prst="rect">
            <a:avLst/>
          </a:prstGeom>
        </p:spPr>
        <p:txBody>
          <a:bodyPr lIns="0" bIns="0"/>
          <a:lstStyle>
            <a:lvl1pPr marL="0" indent="0">
              <a:lnSpc>
                <a:spcPct val="100000"/>
              </a:lnSpc>
              <a:spcBef>
                <a:spcPts val="0"/>
              </a:spcBef>
              <a:spcAft>
                <a:spcPts val="1200"/>
              </a:spcAft>
              <a:buNone/>
              <a:defRPr sz="1600" b="0">
                <a:latin typeface="+mn-lt"/>
                <a:cs typeface="Arial" panose="020B0604020202020204" pitchFamily="34" charset="0"/>
              </a:defRPr>
            </a:lvl1pPr>
            <a:lvl2pPr marL="230188" indent="-114300">
              <a:lnSpc>
                <a:spcPct val="100000"/>
              </a:lnSpc>
              <a:spcBef>
                <a:spcPts val="0"/>
              </a:spcBef>
              <a:spcAft>
                <a:spcPts val="600"/>
              </a:spcAft>
              <a:defRPr sz="1400">
                <a:latin typeface="+mn-lt"/>
                <a:cs typeface="Arial" panose="020B0604020202020204" pitchFamily="34" charset="0"/>
              </a:defRPr>
            </a:lvl2pPr>
            <a:lvl3pPr>
              <a:defRPr sz="1100"/>
            </a:lvl3pPr>
            <a:lvl4pPr>
              <a:defRPr sz="1050"/>
            </a:lvl4pPr>
            <a:lvl5pPr>
              <a:defRPr sz="1050"/>
            </a:lvl5pPr>
          </a:lstStyle>
          <a:p>
            <a:pPr lvl="0"/>
            <a:r>
              <a:rPr lang="en-US"/>
              <a:t>Click to edit Master text styles</a:t>
            </a:r>
          </a:p>
          <a:p>
            <a:pPr lvl="1"/>
            <a:r>
              <a:rPr lang="en-US"/>
              <a:t>Second level</a:t>
            </a:r>
          </a:p>
        </p:txBody>
      </p:sp>
      <p:pic>
        <p:nvPicPr>
          <p:cNvPr id="13" name="Picture 12">
            <a:extLst>
              <a:ext uri="{FF2B5EF4-FFF2-40B4-BE49-F238E27FC236}">
                <a16:creationId xmlns:a16="http://schemas.microsoft.com/office/drawing/2014/main" id="{CD06A5BF-F64B-C24D-A220-E6C16F0BF7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8832" y="432775"/>
            <a:ext cx="1097280" cy="363322"/>
          </a:xfrm>
          <a:prstGeom prst="rect">
            <a:avLst/>
          </a:prstGeom>
        </p:spPr>
      </p:pic>
    </p:spTree>
    <p:extLst>
      <p:ext uri="{BB962C8B-B14F-4D97-AF65-F5344CB8AC3E}">
        <p14:creationId xmlns:p14="http://schemas.microsoft.com/office/powerpoint/2010/main" val="24869998"/>
      </p:ext>
    </p:extLst>
  </p:cSld>
  <p:clrMapOvr>
    <a:masterClrMapping/>
  </p:clrMapOvr>
  <p:extLst>
    <p:ext uri="{DCECCB84-F9BA-43D5-87BE-67443E8EF086}">
      <p15:sldGuideLst xmlns:p15="http://schemas.microsoft.com/office/powerpoint/2012/main"/>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Copy &amp; 1-up Image_Left">
    <p:spTree>
      <p:nvGrpSpPr>
        <p:cNvPr id="1" name=""/>
        <p:cNvGrpSpPr/>
        <p:nvPr/>
      </p:nvGrpSpPr>
      <p:grpSpPr>
        <a:xfrm>
          <a:off x="0" y="0"/>
          <a:ext cx="0" cy="0"/>
          <a:chOff x="0" y="0"/>
          <a:chExt cx="0" cy="0"/>
        </a:xfrm>
      </p:grpSpPr>
      <p:sp>
        <p:nvSpPr>
          <p:cNvPr id="10" name="Picture Placeholder 5">
            <a:extLst>
              <a:ext uri="{FF2B5EF4-FFF2-40B4-BE49-F238E27FC236}">
                <a16:creationId xmlns:a16="http://schemas.microsoft.com/office/drawing/2014/main" id="{400EC8B0-571C-1F46-A4C7-11F79F65AF4B}"/>
              </a:ext>
            </a:extLst>
          </p:cNvPr>
          <p:cNvSpPr>
            <a:spLocks noGrp="1"/>
          </p:cNvSpPr>
          <p:nvPr>
            <p:ph type="pic" sz="quarter" idx="17" hasCustomPrompt="1"/>
          </p:nvPr>
        </p:nvSpPr>
        <p:spPr>
          <a:xfrm>
            <a:off x="0" y="0"/>
            <a:ext cx="7483366" cy="6857999"/>
          </a:xfrm>
          <a:pattFill prst="solidDmnd">
            <a:fgClr>
              <a:schemeClr val="bg1">
                <a:lumMod val="85000"/>
              </a:schemeClr>
            </a:fgClr>
            <a:bgClr>
              <a:schemeClr val="bg1"/>
            </a:bgClr>
          </a:pattFill>
          <a:ln w="25400">
            <a:noFill/>
          </a:ln>
        </p:spPr>
        <p:txBody>
          <a:bodyPr lIns="182880" anchor="ctr" anchorCtr="0">
            <a:normAutofit/>
          </a:bodyPr>
          <a:lstStyle>
            <a:lvl1pPr marL="0" marR="0" indent="0" algn="ctr" defTabSz="914400" rtl="0" eaLnBrk="1" fontAlgn="auto" latinLnBrk="0" hangingPunct="1">
              <a:lnSpc>
                <a:spcPct val="90000"/>
              </a:lnSpc>
              <a:spcBef>
                <a:spcPts val="1000"/>
              </a:spcBef>
              <a:spcAft>
                <a:spcPts val="0"/>
              </a:spcAft>
              <a:buClrTx/>
              <a:buSzTx/>
              <a:buFont typeface="Wingdings" panose="05000000000000000000" pitchFamily="2" charset="2"/>
              <a:buNone/>
              <a:tabLst/>
              <a:defRPr sz="1600">
                <a:solidFill>
                  <a:schemeClr val="tx1">
                    <a:alpha val="0"/>
                  </a:schemeClr>
                </a:solidFill>
              </a:defRPr>
            </a:lvl1pPr>
            <a:lvl2pPr marL="341313" marR="0" indent="0" algn="l" defTabSz="914400" rtl="0" eaLnBrk="1" fontAlgn="auto" latinLnBrk="0" hangingPunct="1">
              <a:lnSpc>
                <a:spcPct val="90000"/>
              </a:lnSpc>
              <a:spcBef>
                <a:spcPts val="1000"/>
              </a:spcBef>
              <a:spcAft>
                <a:spcPts val="0"/>
              </a:spcAft>
              <a:buClrTx/>
              <a:buSzTx/>
              <a:buFont typeface="Wingdings" panose="05000000000000000000" pitchFamily="2" charset="2"/>
              <a:buNone/>
              <a:tabLst/>
              <a:defRPr sz="2200"/>
            </a:lvl2pPr>
          </a:lstStyle>
          <a:p>
            <a:pPr marL="341313" marR="0" lvl="1" indent="0" algn="l" defTabSz="914400" rtl="0" eaLnBrk="1" fontAlgn="auto" latinLnBrk="0" hangingPunct="1">
              <a:lnSpc>
                <a:spcPct val="90000"/>
              </a:lnSpc>
              <a:spcBef>
                <a:spcPts val="1000"/>
              </a:spcBef>
              <a:spcAft>
                <a:spcPts val="0"/>
              </a:spcAft>
              <a:buClrTx/>
              <a:buSzTx/>
              <a:buFont typeface="Wingdings" panose="05000000000000000000" pitchFamily="2" charset="2"/>
              <a:buNone/>
              <a:tabLst/>
              <a:defRPr/>
            </a:pPr>
            <a:r>
              <a:rPr kumimoji="0" lang="en-US" sz="2000" b="0" i="0" u="none" strike="noStrike" kern="1200" cap="none" spc="0" normalizeH="0" baseline="0" noProof="0">
                <a:ln>
                  <a:noFill/>
                </a:ln>
                <a:solidFill>
                  <a:srgbClr val="111111"/>
                </a:solidFill>
                <a:effectLst/>
                <a:uLnTx/>
                <a:uFillTx/>
                <a:latin typeface="+mn-lt"/>
                <a:ea typeface="+mn-ea"/>
                <a:cs typeface="+mn-cs"/>
              </a:rPr>
              <a:t>Click icon to add picture or drag onto slide</a:t>
            </a:r>
          </a:p>
        </p:txBody>
      </p:sp>
      <p:sp>
        <p:nvSpPr>
          <p:cNvPr id="12" name="Title 1">
            <a:extLst>
              <a:ext uri="{FF2B5EF4-FFF2-40B4-BE49-F238E27FC236}">
                <a16:creationId xmlns:a16="http://schemas.microsoft.com/office/drawing/2014/main" id="{4BCE6971-C6E6-5E40-97AB-704C199D5E0F}"/>
              </a:ext>
            </a:extLst>
          </p:cNvPr>
          <p:cNvSpPr>
            <a:spLocks noGrp="1"/>
          </p:cNvSpPr>
          <p:nvPr>
            <p:ph type="title" hasCustomPrompt="1"/>
          </p:nvPr>
        </p:nvSpPr>
        <p:spPr>
          <a:xfrm>
            <a:off x="7928997" y="1301417"/>
            <a:ext cx="3657600" cy="997196"/>
          </a:xfrm>
        </p:spPr>
        <p:txBody>
          <a:bodyPr>
            <a:noAutofit/>
          </a:bodyPr>
          <a:lstStyle>
            <a:lvl1pPr>
              <a:lnSpc>
                <a:spcPct val="100000"/>
              </a:lnSpc>
              <a:defRPr sz="2400"/>
            </a:lvl1pPr>
          </a:lstStyle>
          <a:p>
            <a:r>
              <a:rPr lang="en-US"/>
              <a:t>Click to add title</a:t>
            </a:r>
          </a:p>
        </p:txBody>
      </p:sp>
      <p:sp>
        <p:nvSpPr>
          <p:cNvPr id="14" name="Slide Number Placeholder 2">
            <a:extLst>
              <a:ext uri="{FF2B5EF4-FFF2-40B4-BE49-F238E27FC236}">
                <a16:creationId xmlns:a16="http://schemas.microsoft.com/office/drawing/2014/main" id="{9D332EDE-5881-4340-AA6F-0FF802096A71}"/>
              </a:ext>
            </a:extLst>
          </p:cNvPr>
          <p:cNvSpPr>
            <a:spLocks noGrp="1"/>
          </p:cNvSpPr>
          <p:nvPr>
            <p:ph type="sldNum" sz="quarter" idx="10"/>
          </p:nvPr>
        </p:nvSpPr>
        <p:spPr>
          <a:xfrm>
            <a:off x="7928996" y="6485051"/>
            <a:ext cx="274320" cy="107722"/>
          </a:xfrm>
        </p:spPr>
        <p:txBody>
          <a:bodyPr/>
          <a:lstStyle>
            <a:lvl1pPr>
              <a:defRPr/>
            </a:lvl1pPr>
          </a:lstStyle>
          <a:p>
            <a:fld id="{C7A6ED06-D8DE-4514-AB55-3E64337EBA2E}" type="slidenum">
              <a:rPr lang="en-US" smtClean="0"/>
              <a:pPr/>
              <a:t>‹#›</a:t>
            </a:fld>
            <a:endParaRPr lang="en-US"/>
          </a:p>
        </p:txBody>
      </p:sp>
      <p:sp>
        <p:nvSpPr>
          <p:cNvPr id="15" name="Text Placeholder 13">
            <a:extLst>
              <a:ext uri="{FF2B5EF4-FFF2-40B4-BE49-F238E27FC236}">
                <a16:creationId xmlns:a16="http://schemas.microsoft.com/office/drawing/2014/main" id="{7323AFB6-4124-1B47-AEF1-46A146BC6EA3}"/>
              </a:ext>
            </a:extLst>
          </p:cNvPr>
          <p:cNvSpPr>
            <a:spLocks noGrp="1"/>
          </p:cNvSpPr>
          <p:nvPr>
            <p:ph type="body" sz="quarter" idx="14" hasCustomPrompt="1"/>
          </p:nvPr>
        </p:nvSpPr>
        <p:spPr>
          <a:xfrm>
            <a:off x="7928997" y="2614506"/>
            <a:ext cx="3657600" cy="3108960"/>
          </a:xfrm>
          <a:prstGeom prst="rect">
            <a:avLst/>
          </a:prstGeom>
        </p:spPr>
        <p:txBody>
          <a:bodyPr lIns="0" bIns="0"/>
          <a:lstStyle>
            <a:lvl1pPr marL="0" indent="0" algn="l" defTabSz="914400" rtl="0" eaLnBrk="1" latinLnBrk="0" hangingPunct="1">
              <a:lnSpc>
                <a:spcPct val="100000"/>
              </a:lnSpc>
              <a:spcBef>
                <a:spcPts val="0"/>
              </a:spcBef>
              <a:spcAft>
                <a:spcPts val="1200"/>
              </a:spcAft>
              <a:buFont typeface="Wingdings" panose="05000000000000000000" pitchFamily="2" charset="2"/>
              <a:buNone/>
              <a:defRPr lang="en-US" sz="1600" b="0" kern="1200" dirty="0" smtClean="0">
                <a:solidFill>
                  <a:schemeClr val="tx1"/>
                </a:solidFill>
                <a:latin typeface="+mn-lt"/>
                <a:ea typeface="+mn-ea"/>
                <a:cs typeface="Arial" panose="020B0604020202020204" pitchFamily="34" charset="0"/>
              </a:defRPr>
            </a:lvl1pPr>
            <a:lvl2pPr marL="230188" indent="-114300" algn="l" defTabSz="914400" rtl="0" eaLnBrk="1" latinLnBrk="0" hangingPunct="1">
              <a:lnSpc>
                <a:spcPct val="100000"/>
              </a:lnSpc>
              <a:spcBef>
                <a:spcPts val="0"/>
              </a:spcBef>
              <a:spcAft>
                <a:spcPts val="600"/>
              </a:spcAft>
              <a:buFont typeface="Wingdings" panose="05000000000000000000" pitchFamily="2" charset="2"/>
              <a:buChar char="§"/>
              <a:defRPr lang="en-US" sz="1400" kern="1200" dirty="0" smtClean="0">
                <a:solidFill>
                  <a:schemeClr val="tx1"/>
                </a:solidFill>
                <a:latin typeface="+mn-lt"/>
                <a:ea typeface="+mn-ea"/>
                <a:cs typeface="Arial" panose="020B0604020202020204" pitchFamily="34" charset="0"/>
              </a:defRPr>
            </a:lvl2pPr>
            <a:lvl3pPr>
              <a:defRPr sz="1100"/>
            </a:lvl3pPr>
            <a:lvl4pPr>
              <a:defRPr sz="1050"/>
            </a:lvl4pPr>
            <a:lvl5pPr>
              <a:defRPr sz="1050"/>
            </a:lvl5pPr>
          </a:lstStyle>
          <a:p>
            <a:pPr marL="0" lvl="0" indent="0" algn="l" defTabSz="914400" rtl="0" eaLnBrk="1" latinLnBrk="0" hangingPunct="1">
              <a:lnSpc>
                <a:spcPct val="100000"/>
              </a:lnSpc>
              <a:spcBef>
                <a:spcPts val="0"/>
              </a:spcBef>
              <a:spcAft>
                <a:spcPts val="1200"/>
              </a:spcAft>
              <a:buFont typeface="Wingdings" panose="05000000000000000000" pitchFamily="2" charset="2"/>
              <a:buNone/>
            </a:pPr>
            <a:r>
              <a:rPr lang="en-US"/>
              <a:t>Sample Copy</a:t>
            </a:r>
          </a:p>
          <a:p>
            <a:pPr marL="230188" lvl="1" indent="-114300" algn="l" defTabSz="914400" rtl="0" eaLnBrk="1" latinLnBrk="0" hangingPunct="1">
              <a:lnSpc>
                <a:spcPct val="100000"/>
              </a:lnSpc>
              <a:spcBef>
                <a:spcPts val="0"/>
              </a:spcBef>
              <a:spcAft>
                <a:spcPts val="600"/>
              </a:spcAft>
              <a:buFont typeface="Wingdings" panose="05000000000000000000" pitchFamily="2" charset="2"/>
              <a:buChar char="§"/>
            </a:pPr>
            <a:r>
              <a:rPr lang="en-US"/>
              <a:t>Bullet 1</a:t>
            </a:r>
          </a:p>
          <a:p>
            <a:pPr marL="230188" lvl="1" indent="-114300" algn="l" defTabSz="914400" rtl="0" eaLnBrk="1" latinLnBrk="0" hangingPunct="1">
              <a:lnSpc>
                <a:spcPct val="100000"/>
              </a:lnSpc>
              <a:spcBef>
                <a:spcPts val="0"/>
              </a:spcBef>
              <a:spcAft>
                <a:spcPts val="600"/>
              </a:spcAft>
              <a:buFont typeface="Wingdings" panose="05000000000000000000" pitchFamily="2" charset="2"/>
              <a:buChar char="§"/>
            </a:pPr>
            <a:r>
              <a:rPr lang="en-US"/>
              <a:t>Bullet 2</a:t>
            </a:r>
          </a:p>
        </p:txBody>
      </p:sp>
      <p:sp>
        <p:nvSpPr>
          <p:cNvPr id="16" name="Footer Placeholder 4">
            <a:extLst>
              <a:ext uri="{FF2B5EF4-FFF2-40B4-BE49-F238E27FC236}">
                <a16:creationId xmlns:a16="http://schemas.microsoft.com/office/drawing/2014/main" id="{2B4F623E-2B92-2B47-A975-671FD7C5D865}"/>
              </a:ext>
            </a:extLst>
          </p:cNvPr>
          <p:cNvSpPr>
            <a:spLocks noGrp="1"/>
          </p:cNvSpPr>
          <p:nvPr>
            <p:ph type="ftr" sz="quarter" idx="3"/>
          </p:nvPr>
        </p:nvSpPr>
        <p:spPr>
          <a:xfrm>
            <a:off x="8203316" y="6485051"/>
            <a:ext cx="3017520" cy="107722"/>
          </a:xfrm>
          <a:prstGeom prst="rect">
            <a:avLst/>
          </a:prstGeom>
        </p:spPr>
        <p:txBody>
          <a:bodyPr vert="horz" lIns="0" tIns="0" rIns="0" bIns="0" rtlCol="0" anchor="ctr"/>
          <a:lstStyle>
            <a:lvl1pPr>
              <a:defRPr lang="en-US" sz="700" baseline="0" smtClean="0">
                <a:solidFill>
                  <a:srgbClr val="222222"/>
                </a:solidFill>
              </a:defRPr>
            </a:lvl1pPr>
          </a:lstStyle>
          <a:p>
            <a:pPr defTabSz="457200"/>
            <a:r>
              <a:rPr lang="en-US"/>
              <a:t>Copyright© 2019 GoDaddy Inc.   All Rights Reserved. </a:t>
            </a:r>
          </a:p>
        </p:txBody>
      </p:sp>
      <p:pic>
        <p:nvPicPr>
          <p:cNvPr id="17" name="Picture 16">
            <a:extLst>
              <a:ext uri="{FF2B5EF4-FFF2-40B4-BE49-F238E27FC236}">
                <a16:creationId xmlns:a16="http://schemas.microsoft.com/office/drawing/2014/main" id="{645CC807-1DE4-BA4D-8CFA-0C25AE84F4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14841" y="432775"/>
            <a:ext cx="1097280" cy="363322"/>
          </a:xfrm>
          <a:prstGeom prst="rect">
            <a:avLst/>
          </a:prstGeom>
        </p:spPr>
      </p:pic>
    </p:spTree>
    <p:extLst>
      <p:ext uri="{BB962C8B-B14F-4D97-AF65-F5344CB8AC3E}">
        <p14:creationId xmlns:p14="http://schemas.microsoft.com/office/powerpoint/2010/main" val="1912848708"/>
      </p:ext>
    </p:extLst>
  </p:cSld>
  <p:clrMapOvr>
    <a:masterClrMapping/>
  </p:clrMapOvr>
  <p:extLst>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p:cSld name="Copy &amp; 2-up Imag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12987" y="1301417"/>
            <a:ext cx="3654213" cy="997196"/>
          </a:xfrm>
        </p:spPr>
        <p:txBody>
          <a:bodyPr>
            <a:noAutofit/>
          </a:bodyPr>
          <a:lstStyle>
            <a:lvl1pPr>
              <a:lnSpc>
                <a:spcPct val="100000"/>
              </a:lnSpc>
              <a:defRPr sz="2400"/>
            </a:lvl1pPr>
          </a:lstStyle>
          <a:p>
            <a:r>
              <a:rPr lang="en-US"/>
              <a:t>Click to add title</a:t>
            </a:r>
          </a:p>
        </p:txBody>
      </p:sp>
      <p:sp>
        <p:nvSpPr>
          <p:cNvPr id="3" name="Slide Number Placeholder 2"/>
          <p:cNvSpPr>
            <a:spLocks noGrp="1"/>
          </p:cNvSpPr>
          <p:nvPr>
            <p:ph type="sldNum" sz="quarter" idx="10"/>
          </p:nvPr>
        </p:nvSpPr>
        <p:spPr/>
        <p:txBody>
          <a:bodyPr/>
          <a:lstStyle>
            <a:lvl1pPr>
              <a:defRPr/>
            </a:lvl1pPr>
          </a:lstStyle>
          <a:p>
            <a:fld id="{C7A6ED06-D8DE-4514-AB55-3E64337EBA2E}" type="slidenum">
              <a:rPr lang="en-US" smtClean="0"/>
              <a:pPr/>
              <a:t>‹#›</a:t>
            </a:fld>
            <a:endParaRPr lang="en-US"/>
          </a:p>
        </p:txBody>
      </p:sp>
      <p:sp>
        <p:nvSpPr>
          <p:cNvPr id="11" name="Footer Placeholder 4"/>
          <p:cNvSpPr>
            <a:spLocks noGrp="1"/>
          </p:cNvSpPr>
          <p:nvPr>
            <p:ph type="ftr" sz="quarter" idx="3"/>
          </p:nvPr>
        </p:nvSpPr>
        <p:spPr>
          <a:xfrm>
            <a:off x="887307" y="6485051"/>
            <a:ext cx="3017520" cy="107722"/>
          </a:xfrm>
          <a:prstGeom prst="rect">
            <a:avLst/>
          </a:prstGeom>
        </p:spPr>
        <p:txBody>
          <a:bodyPr vert="horz" lIns="0" tIns="0" rIns="0" bIns="0" rtlCol="0" anchor="ctr"/>
          <a:lstStyle>
            <a:lvl1pPr>
              <a:defRPr lang="en-US" sz="700" baseline="0" smtClean="0">
                <a:solidFill>
                  <a:srgbClr val="222222"/>
                </a:solidFill>
              </a:defRPr>
            </a:lvl1pPr>
          </a:lstStyle>
          <a:p>
            <a:pPr defTabSz="457200"/>
            <a:r>
              <a:rPr lang="en-US"/>
              <a:t>Copyright© 2019 GoDaddy Inc.   All Rights Reserved. </a:t>
            </a:r>
          </a:p>
        </p:txBody>
      </p:sp>
      <p:sp>
        <p:nvSpPr>
          <p:cNvPr id="9" name="Picture Placeholder 5"/>
          <p:cNvSpPr>
            <a:spLocks noGrp="1"/>
          </p:cNvSpPr>
          <p:nvPr>
            <p:ph type="pic" sz="quarter" idx="13" hasCustomPrompt="1"/>
          </p:nvPr>
        </p:nvSpPr>
        <p:spPr>
          <a:xfrm>
            <a:off x="4838700" y="3453682"/>
            <a:ext cx="7353300" cy="3401568"/>
          </a:xfrm>
          <a:pattFill prst="solidDmnd">
            <a:fgClr>
              <a:schemeClr val="bg1">
                <a:lumMod val="85000"/>
              </a:schemeClr>
            </a:fgClr>
            <a:bgClr>
              <a:schemeClr val="bg1"/>
            </a:bgClr>
          </a:pattFill>
          <a:ln w="25400">
            <a:noFill/>
          </a:ln>
        </p:spPr>
        <p:txBody>
          <a:bodyPr lIns="182880" anchor="ctr" anchorCtr="0">
            <a:normAutofit/>
          </a:bodyPr>
          <a:lstStyle>
            <a:lvl1pPr marL="0" marR="0" indent="0" algn="l" defTabSz="914400" rtl="0" eaLnBrk="1" fontAlgn="auto" latinLnBrk="0" hangingPunct="1">
              <a:lnSpc>
                <a:spcPct val="90000"/>
              </a:lnSpc>
              <a:spcBef>
                <a:spcPts val="1000"/>
              </a:spcBef>
              <a:spcAft>
                <a:spcPts val="0"/>
              </a:spcAft>
              <a:buClrTx/>
              <a:buSzTx/>
              <a:buFont typeface="Wingdings" panose="05000000000000000000" pitchFamily="2" charset="2"/>
              <a:buNone/>
              <a:tabLst/>
              <a:defRPr sz="1800">
                <a:solidFill>
                  <a:schemeClr val="tx1">
                    <a:alpha val="0"/>
                  </a:schemeClr>
                </a:solidFill>
              </a:defRPr>
            </a:lvl1pPr>
            <a:lvl2pPr>
              <a:defRPr sz="1800"/>
            </a:lvl2pPr>
            <a:lvl3pPr>
              <a:defRPr sz="1600"/>
            </a:lvl3pPr>
            <a:lvl4pPr>
              <a:defRPr sz="1800"/>
            </a:lvl4pPr>
            <a:lvl5pPr>
              <a:defRPr sz="1600"/>
            </a:lvl5pPr>
          </a:lstStyle>
          <a:p>
            <a:pPr marL="804863" marR="0" lvl="3" indent="0" algn="l" defTabSz="914400" rtl="0" eaLnBrk="1" fontAlgn="auto" latinLnBrk="0" hangingPunct="1">
              <a:lnSpc>
                <a:spcPct val="90000"/>
              </a:lnSpc>
              <a:spcBef>
                <a:spcPts val="1000"/>
              </a:spcBef>
              <a:spcAft>
                <a:spcPts val="0"/>
              </a:spcAft>
              <a:buClrTx/>
              <a:buSzTx/>
              <a:buFont typeface="Wingdings" panose="05000000000000000000" pitchFamily="2" charset="2"/>
              <a:buNone/>
              <a:tabLst/>
              <a:defRPr/>
            </a:pPr>
            <a:r>
              <a:rPr kumimoji="0" lang="en-US" sz="1800" b="0" i="0" u="none" strike="noStrike" kern="1200" cap="none" spc="0" normalizeH="0" baseline="0" noProof="0">
                <a:ln>
                  <a:noFill/>
                </a:ln>
                <a:solidFill>
                  <a:srgbClr val="111111"/>
                </a:solidFill>
                <a:effectLst/>
                <a:uLnTx/>
                <a:uFillTx/>
                <a:latin typeface="+mn-lt"/>
                <a:ea typeface="+mn-ea"/>
                <a:cs typeface="+mn-cs"/>
              </a:rPr>
              <a:t>Click icon to add picture or drag onto slide</a:t>
            </a:r>
          </a:p>
        </p:txBody>
      </p:sp>
      <p:sp>
        <p:nvSpPr>
          <p:cNvPr id="14" name="Picture Placeholder 5"/>
          <p:cNvSpPr>
            <a:spLocks noGrp="1"/>
          </p:cNvSpPr>
          <p:nvPr>
            <p:ph type="pic" sz="quarter" idx="16" hasCustomPrompt="1"/>
          </p:nvPr>
        </p:nvSpPr>
        <p:spPr>
          <a:xfrm>
            <a:off x="4838700" y="0"/>
            <a:ext cx="7353300" cy="3401568"/>
          </a:xfrm>
          <a:pattFill prst="solidDmnd">
            <a:fgClr>
              <a:schemeClr val="bg1">
                <a:lumMod val="85000"/>
              </a:schemeClr>
            </a:fgClr>
            <a:bgClr>
              <a:schemeClr val="bg1"/>
            </a:bgClr>
          </a:pattFill>
          <a:ln w="25400">
            <a:noFill/>
          </a:ln>
        </p:spPr>
        <p:txBody>
          <a:bodyPr lIns="182880" anchor="ctr" anchorCtr="0">
            <a:normAutofit/>
          </a:bodyPr>
          <a:lstStyle>
            <a:lvl1pPr marL="0" marR="0" indent="0" algn="ctr" defTabSz="914400" rtl="0" eaLnBrk="1" fontAlgn="auto" latinLnBrk="0" hangingPunct="1">
              <a:lnSpc>
                <a:spcPct val="90000"/>
              </a:lnSpc>
              <a:spcBef>
                <a:spcPts val="1000"/>
              </a:spcBef>
              <a:spcAft>
                <a:spcPts val="0"/>
              </a:spcAft>
              <a:buClrTx/>
              <a:buSzTx/>
              <a:buFont typeface="Wingdings" panose="05000000000000000000" pitchFamily="2" charset="2"/>
              <a:buNone/>
              <a:tabLst/>
              <a:defRPr sz="1800">
                <a:solidFill>
                  <a:schemeClr val="tx1">
                    <a:alpha val="0"/>
                  </a:schemeClr>
                </a:solidFill>
              </a:defRPr>
            </a:lvl1pPr>
            <a:lvl2pPr>
              <a:defRPr sz="1800"/>
            </a:lvl2pPr>
            <a:lvl3pPr>
              <a:defRPr sz="1600"/>
            </a:lvl3pPr>
            <a:lvl4pPr>
              <a:defRPr sz="1800"/>
            </a:lvl4pPr>
            <a:lvl5pPr>
              <a:defRPr sz="1600"/>
            </a:lvl5pPr>
          </a:lstStyle>
          <a:p>
            <a:pPr marL="804863" marR="0" lvl="3" indent="0" algn="l" defTabSz="914400" rtl="0" eaLnBrk="1" fontAlgn="auto" latinLnBrk="0" hangingPunct="1">
              <a:lnSpc>
                <a:spcPct val="90000"/>
              </a:lnSpc>
              <a:spcBef>
                <a:spcPts val="1000"/>
              </a:spcBef>
              <a:spcAft>
                <a:spcPts val="0"/>
              </a:spcAft>
              <a:buClrTx/>
              <a:buSzTx/>
              <a:buFont typeface="Wingdings" panose="05000000000000000000" pitchFamily="2" charset="2"/>
              <a:buNone/>
              <a:tabLst/>
              <a:defRPr/>
            </a:pPr>
            <a:r>
              <a:rPr kumimoji="0" lang="en-US" sz="1800" b="0" i="0" u="none" strike="noStrike" kern="1200" cap="none" spc="0" normalizeH="0" baseline="0" noProof="0">
                <a:ln>
                  <a:noFill/>
                </a:ln>
                <a:solidFill>
                  <a:srgbClr val="111111"/>
                </a:solidFill>
                <a:effectLst/>
                <a:uLnTx/>
                <a:uFillTx/>
                <a:latin typeface="+mn-lt"/>
                <a:ea typeface="+mn-ea"/>
                <a:cs typeface="+mn-cs"/>
              </a:rPr>
              <a:t>Click icon to add picture or drag onto slide</a:t>
            </a:r>
          </a:p>
        </p:txBody>
      </p:sp>
      <p:sp>
        <p:nvSpPr>
          <p:cNvPr id="13" name="Text Placeholder 13">
            <a:extLst>
              <a:ext uri="{FF2B5EF4-FFF2-40B4-BE49-F238E27FC236}">
                <a16:creationId xmlns:a16="http://schemas.microsoft.com/office/drawing/2014/main" id="{2E1B7864-800B-7444-BF5B-791EA88A0467}"/>
              </a:ext>
            </a:extLst>
          </p:cNvPr>
          <p:cNvSpPr>
            <a:spLocks noGrp="1"/>
          </p:cNvSpPr>
          <p:nvPr>
            <p:ph type="body" sz="quarter" idx="14"/>
          </p:nvPr>
        </p:nvSpPr>
        <p:spPr>
          <a:xfrm>
            <a:off x="612987" y="2614506"/>
            <a:ext cx="3657600" cy="3108960"/>
          </a:xfrm>
          <a:prstGeom prst="rect">
            <a:avLst/>
          </a:prstGeom>
        </p:spPr>
        <p:txBody>
          <a:bodyPr lIns="0" bIns="0"/>
          <a:lstStyle>
            <a:lvl1pPr marL="0" indent="0">
              <a:lnSpc>
                <a:spcPct val="100000"/>
              </a:lnSpc>
              <a:spcBef>
                <a:spcPts val="0"/>
              </a:spcBef>
              <a:spcAft>
                <a:spcPts val="1200"/>
              </a:spcAft>
              <a:buNone/>
              <a:defRPr sz="1600" b="0">
                <a:latin typeface="+mn-lt"/>
                <a:cs typeface="Arial" panose="020B0604020202020204" pitchFamily="34" charset="0"/>
              </a:defRPr>
            </a:lvl1pPr>
            <a:lvl2pPr marL="230188" indent="-114300">
              <a:lnSpc>
                <a:spcPct val="100000"/>
              </a:lnSpc>
              <a:spcBef>
                <a:spcPts val="0"/>
              </a:spcBef>
              <a:spcAft>
                <a:spcPts val="600"/>
              </a:spcAft>
              <a:defRPr sz="1400">
                <a:latin typeface="+mn-lt"/>
                <a:cs typeface="Arial" panose="020B0604020202020204" pitchFamily="34" charset="0"/>
              </a:defRPr>
            </a:lvl2pPr>
            <a:lvl3pPr>
              <a:defRPr sz="1100"/>
            </a:lvl3pPr>
            <a:lvl4pPr>
              <a:defRPr sz="1050"/>
            </a:lvl4pPr>
            <a:lvl5pPr>
              <a:defRPr sz="1050"/>
            </a:lvl5pPr>
          </a:lstStyle>
          <a:p>
            <a:pPr lvl="0"/>
            <a:r>
              <a:rPr lang="en-US"/>
              <a:t>Click to edit Master text styles</a:t>
            </a:r>
          </a:p>
          <a:p>
            <a:pPr lvl="1"/>
            <a:r>
              <a:rPr lang="en-US"/>
              <a:t>Second level</a:t>
            </a:r>
          </a:p>
        </p:txBody>
      </p:sp>
      <p:pic>
        <p:nvPicPr>
          <p:cNvPr id="12" name="Picture 11">
            <a:extLst>
              <a:ext uri="{FF2B5EF4-FFF2-40B4-BE49-F238E27FC236}">
                <a16:creationId xmlns:a16="http://schemas.microsoft.com/office/drawing/2014/main" id="{89B8F7BC-3045-AE4E-BA14-C3212B2D9D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8832" y="432775"/>
            <a:ext cx="1097280" cy="363322"/>
          </a:xfrm>
          <a:prstGeom prst="rect">
            <a:avLst/>
          </a:prstGeom>
        </p:spPr>
      </p:pic>
    </p:spTree>
    <p:extLst>
      <p:ext uri="{BB962C8B-B14F-4D97-AF65-F5344CB8AC3E}">
        <p14:creationId xmlns:p14="http://schemas.microsoft.com/office/powerpoint/2010/main" val="1786389659"/>
      </p:ext>
    </p:extLst>
  </p:cSld>
  <p:clrMapOvr>
    <a:masterClrMapping/>
  </p:clrMapOvr>
  <p:extLst>
    <p:ext uri="{DCECCB84-F9BA-43D5-87BE-67443E8EF086}">
      <p15:sldGuideLst xmlns:p15="http://schemas.microsoft.com/office/powerpoint/2012/main"/>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p:cSld name="Copy &amp; 4-up Imag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12987" y="1301417"/>
            <a:ext cx="3654213" cy="997196"/>
          </a:xfrm>
        </p:spPr>
        <p:txBody>
          <a:bodyPr>
            <a:noAutofit/>
          </a:bodyPr>
          <a:lstStyle>
            <a:lvl1pPr>
              <a:lnSpc>
                <a:spcPct val="100000"/>
              </a:lnSpc>
              <a:defRPr sz="2400"/>
            </a:lvl1pPr>
          </a:lstStyle>
          <a:p>
            <a:r>
              <a:rPr lang="en-US"/>
              <a:t>Click to add title</a:t>
            </a:r>
          </a:p>
        </p:txBody>
      </p:sp>
      <p:sp>
        <p:nvSpPr>
          <p:cNvPr id="3" name="Slide Number Placeholder 2"/>
          <p:cNvSpPr>
            <a:spLocks noGrp="1"/>
          </p:cNvSpPr>
          <p:nvPr>
            <p:ph type="sldNum" sz="quarter" idx="10"/>
          </p:nvPr>
        </p:nvSpPr>
        <p:spPr/>
        <p:txBody>
          <a:bodyPr/>
          <a:lstStyle>
            <a:lvl1pPr>
              <a:defRPr/>
            </a:lvl1pPr>
          </a:lstStyle>
          <a:p>
            <a:fld id="{C7A6ED06-D8DE-4514-AB55-3E64337EBA2E}" type="slidenum">
              <a:rPr lang="en-US" smtClean="0"/>
              <a:pPr/>
              <a:t>‹#›</a:t>
            </a:fld>
            <a:endParaRPr lang="en-US"/>
          </a:p>
        </p:txBody>
      </p:sp>
      <p:sp>
        <p:nvSpPr>
          <p:cNvPr id="11" name="Footer Placeholder 4"/>
          <p:cNvSpPr>
            <a:spLocks noGrp="1"/>
          </p:cNvSpPr>
          <p:nvPr>
            <p:ph type="ftr" sz="quarter" idx="3"/>
          </p:nvPr>
        </p:nvSpPr>
        <p:spPr>
          <a:xfrm>
            <a:off x="887307" y="6485051"/>
            <a:ext cx="3017520" cy="107722"/>
          </a:xfrm>
          <a:prstGeom prst="rect">
            <a:avLst/>
          </a:prstGeom>
        </p:spPr>
        <p:txBody>
          <a:bodyPr vert="horz" lIns="0" tIns="0" rIns="0" bIns="0" rtlCol="0" anchor="ctr"/>
          <a:lstStyle>
            <a:lvl1pPr>
              <a:defRPr lang="en-US" sz="700" baseline="0" smtClean="0">
                <a:solidFill>
                  <a:srgbClr val="222222"/>
                </a:solidFill>
              </a:defRPr>
            </a:lvl1pPr>
          </a:lstStyle>
          <a:p>
            <a:pPr defTabSz="457200"/>
            <a:r>
              <a:rPr lang="en-US"/>
              <a:t>Copyright© 2019 GoDaddy Inc.   All Rights Reserved. </a:t>
            </a:r>
          </a:p>
        </p:txBody>
      </p:sp>
      <p:sp>
        <p:nvSpPr>
          <p:cNvPr id="15" name="Picture Placeholder 5"/>
          <p:cNvSpPr>
            <a:spLocks noGrp="1"/>
          </p:cNvSpPr>
          <p:nvPr>
            <p:ph type="pic" sz="quarter" idx="13" hasCustomPrompt="1"/>
          </p:nvPr>
        </p:nvSpPr>
        <p:spPr>
          <a:xfrm>
            <a:off x="9131369" y="3452128"/>
            <a:ext cx="3060631" cy="3405872"/>
          </a:xfrm>
          <a:pattFill prst="solidDmnd">
            <a:fgClr>
              <a:schemeClr val="bg1">
                <a:lumMod val="85000"/>
              </a:schemeClr>
            </a:fgClr>
            <a:bgClr>
              <a:schemeClr val="bg1"/>
            </a:bgClr>
          </a:pattFill>
          <a:ln w="25400">
            <a:noFill/>
          </a:ln>
        </p:spPr>
        <p:txBody>
          <a:bodyPr lIns="182880" anchor="ctr" anchorCtr="0">
            <a:normAutofit/>
          </a:bodyPr>
          <a:lstStyle>
            <a:lvl1pPr marL="0" indent="0">
              <a:buNone/>
              <a:defRPr sz="1800"/>
            </a:lvl1pPr>
            <a:lvl4pPr marL="0" marR="0" indent="0" algn="l" defTabSz="914400" rtl="0" eaLnBrk="1" fontAlgn="auto" latinLnBrk="0" hangingPunct="1">
              <a:lnSpc>
                <a:spcPct val="90000"/>
              </a:lnSpc>
              <a:spcBef>
                <a:spcPts val="1000"/>
              </a:spcBef>
              <a:spcAft>
                <a:spcPts val="0"/>
              </a:spcAft>
              <a:buClrTx/>
              <a:buSzTx/>
              <a:buFont typeface="Wingdings" panose="05000000000000000000" pitchFamily="2" charset="2"/>
              <a:buNone/>
              <a:tabLst/>
              <a:defRPr/>
            </a:lvl4pPr>
          </a:lstStyle>
          <a:p>
            <a:r>
              <a:rPr lang="en-US"/>
              <a:t>Click icon to add picture or drag onto slide</a:t>
            </a:r>
          </a:p>
        </p:txBody>
      </p:sp>
      <p:sp>
        <p:nvSpPr>
          <p:cNvPr id="16" name="Picture Placeholder 5"/>
          <p:cNvSpPr>
            <a:spLocks noGrp="1"/>
          </p:cNvSpPr>
          <p:nvPr>
            <p:ph type="pic" sz="quarter" idx="15" hasCustomPrompt="1"/>
          </p:nvPr>
        </p:nvSpPr>
        <p:spPr>
          <a:xfrm>
            <a:off x="8538696" y="0"/>
            <a:ext cx="3653304" cy="3397264"/>
          </a:xfrm>
          <a:pattFill prst="solidDmnd">
            <a:fgClr>
              <a:schemeClr val="bg1">
                <a:lumMod val="85000"/>
              </a:schemeClr>
            </a:fgClr>
            <a:bgClr>
              <a:schemeClr val="bg1"/>
            </a:bgClr>
          </a:pattFill>
          <a:ln w="25400">
            <a:noFill/>
          </a:ln>
        </p:spPr>
        <p:txBody>
          <a:bodyPr lIns="182880" anchor="ctr" anchorCtr="0">
            <a:normAutofit/>
          </a:bodyPr>
          <a:lstStyle>
            <a:lvl1pPr marL="0" indent="0">
              <a:buNone/>
              <a:defRPr sz="1800"/>
            </a:lvl1pPr>
            <a:lvl4pPr marL="0" marR="0" indent="0" algn="l" defTabSz="914400" rtl="0" eaLnBrk="1" fontAlgn="auto" latinLnBrk="0" hangingPunct="1">
              <a:lnSpc>
                <a:spcPct val="90000"/>
              </a:lnSpc>
              <a:spcBef>
                <a:spcPts val="1000"/>
              </a:spcBef>
              <a:spcAft>
                <a:spcPts val="0"/>
              </a:spcAft>
              <a:buClrTx/>
              <a:buSzTx/>
              <a:buFont typeface="Wingdings" panose="05000000000000000000" pitchFamily="2" charset="2"/>
              <a:buNone/>
              <a:tabLst/>
              <a:defRPr/>
            </a:lvl4pPr>
          </a:lstStyle>
          <a:p>
            <a:r>
              <a:rPr lang="en-US"/>
              <a:t>Click icon to add picture or drag onto slide</a:t>
            </a:r>
          </a:p>
        </p:txBody>
      </p:sp>
      <p:sp>
        <p:nvSpPr>
          <p:cNvPr id="17" name="Picture Placeholder 5"/>
          <p:cNvSpPr>
            <a:spLocks noGrp="1"/>
          </p:cNvSpPr>
          <p:nvPr>
            <p:ph type="pic" sz="quarter" idx="16" hasCustomPrompt="1"/>
          </p:nvPr>
        </p:nvSpPr>
        <p:spPr>
          <a:xfrm>
            <a:off x="4845424" y="3452128"/>
            <a:ext cx="4246169" cy="3405872"/>
          </a:xfrm>
          <a:pattFill prst="solidDmnd">
            <a:fgClr>
              <a:schemeClr val="bg1">
                <a:lumMod val="85000"/>
              </a:schemeClr>
            </a:fgClr>
            <a:bgClr>
              <a:schemeClr val="bg1"/>
            </a:bgClr>
          </a:pattFill>
          <a:ln w="25400">
            <a:noFill/>
          </a:ln>
        </p:spPr>
        <p:txBody>
          <a:bodyPr lIns="182880" anchor="ctr" anchorCtr="0">
            <a:normAutofit/>
          </a:bodyPr>
          <a:lstStyle>
            <a:lvl1pPr marL="0" indent="0">
              <a:buNone/>
              <a:defRPr sz="1800"/>
            </a:lvl1pPr>
            <a:lvl4pPr marL="0" marR="0" indent="0" algn="l" defTabSz="914400" rtl="0" eaLnBrk="1" fontAlgn="auto" latinLnBrk="0" hangingPunct="1">
              <a:lnSpc>
                <a:spcPct val="90000"/>
              </a:lnSpc>
              <a:spcBef>
                <a:spcPts val="1000"/>
              </a:spcBef>
              <a:spcAft>
                <a:spcPts val="0"/>
              </a:spcAft>
              <a:buClrTx/>
              <a:buSzTx/>
              <a:buFont typeface="Wingdings" panose="05000000000000000000" pitchFamily="2" charset="2"/>
              <a:buNone/>
              <a:tabLst/>
              <a:defRPr/>
            </a:lvl4pPr>
          </a:lstStyle>
          <a:p>
            <a:r>
              <a:rPr lang="en-US"/>
              <a:t>Click icon to add picture or drag onto slide</a:t>
            </a:r>
          </a:p>
        </p:txBody>
      </p:sp>
      <p:sp>
        <p:nvSpPr>
          <p:cNvPr id="18" name="Picture Placeholder 5"/>
          <p:cNvSpPr>
            <a:spLocks noGrp="1"/>
          </p:cNvSpPr>
          <p:nvPr>
            <p:ph type="pic" sz="quarter" idx="17" hasCustomPrompt="1"/>
          </p:nvPr>
        </p:nvSpPr>
        <p:spPr>
          <a:xfrm>
            <a:off x="4845424" y="0"/>
            <a:ext cx="3648300" cy="3397264"/>
          </a:xfrm>
          <a:pattFill prst="solidDmnd">
            <a:fgClr>
              <a:schemeClr val="bg1">
                <a:lumMod val="85000"/>
              </a:schemeClr>
            </a:fgClr>
            <a:bgClr>
              <a:schemeClr val="bg1"/>
            </a:bgClr>
          </a:pattFill>
          <a:ln w="25400">
            <a:noFill/>
          </a:ln>
        </p:spPr>
        <p:txBody>
          <a:bodyPr lIns="182880" anchor="ctr" anchorCtr="0">
            <a:normAutofit/>
          </a:bodyPr>
          <a:lstStyle>
            <a:lvl1pPr marL="0" indent="0">
              <a:buNone/>
              <a:defRPr sz="1800"/>
            </a:lvl1pPr>
            <a:lvl4pPr marL="0" marR="0" indent="0" algn="l" defTabSz="914400" rtl="0" eaLnBrk="1" fontAlgn="auto" latinLnBrk="0" hangingPunct="1">
              <a:lnSpc>
                <a:spcPct val="90000"/>
              </a:lnSpc>
              <a:spcBef>
                <a:spcPts val="1000"/>
              </a:spcBef>
              <a:spcAft>
                <a:spcPts val="0"/>
              </a:spcAft>
              <a:buClrTx/>
              <a:buSzTx/>
              <a:buFont typeface="Wingdings" panose="05000000000000000000" pitchFamily="2" charset="2"/>
              <a:buNone/>
              <a:tabLst/>
              <a:defRPr/>
            </a:lvl4pPr>
          </a:lstStyle>
          <a:p>
            <a:r>
              <a:rPr lang="en-US"/>
              <a:t>Click icon to add picture or drag onto slide</a:t>
            </a:r>
          </a:p>
        </p:txBody>
      </p:sp>
      <p:sp>
        <p:nvSpPr>
          <p:cNvPr id="13" name="Text Placeholder 13">
            <a:extLst>
              <a:ext uri="{FF2B5EF4-FFF2-40B4-BE49-F238E27FC236}">
                <a16:creationId xmlns:a16="http://schemas.microsoft.com/office/drawing/2014/main" id="{7ADB6C2F-5260-0541-97DB-1CF1DB56BB4A}"/>
              </a:ext>
            </a:extLst>
          </p:cNvPr>
          <p:cNvSpPr>
            <a:spLocks noGrp="1"/>
          </p:cNvSpPr>
          <p:nvPr>
            <p:ph type="body" sz="quarter" idx="14"/>
          </p:nvPr>
        </p:nvSpPr>
        <p:spPr>
          <a:xfrm>
            <a:off x="612647" y="2614506"/>
            <a:ext cx="3657600" cy="3108960"/>
          </a:xfrm>
          <a:prstGeom prst="rect">
            <a:avLst/>
          </a:prstGeom>
        </p:spPr>
        <p:txBody>
          <a:bodyPr lIns="0" bIns="0"/>
          <a:lstStyle>
            <a:lvl1pPr marL="0" indent="0">
              <a:lnSpc>
                <a:spcPct val="100000"/>
              </a:lnSpc>
              <a:spcBef>
                <a:spcPts val="0"/>
              </a:spcBef>
              <a:spcAft>
                <a:spcPts val="1200"/>
              </a:spcAft>
              <a:buNone/>
              <a:defRPr sz="1600" b="0">
                <a:latin typeface="+mn-lt"/>
                <a:cs typeface="Arial" panose="020B0604020202020204" pitchFamily="34" charset="0"/>
              </a:defRPr>
            </a:lvl1pPr>
            <a:lvl2pPr marL="230188" indent="-114300">
              <a:lnSpc>
                <a:spcPct val="100000"/>
              </a:lnSpc>
              <a:spcBef>
                <a:spcPts val="0"/>
              </a:spcBef>
              <a:spcAft>
                <a:spcPts val="600"/>
              </a:spcAft>
              <a:defRPr sz="1400">
                <a:latin typeface="+mn-lt"/>
                <a:cs typeface="Arial" panose="020B0604020202020204" pitchFamily="34" charset="0"/>
              </a:defRPr>
            </a:lvl2pPr>
            <a:lvl3pPr>
              <a:defRPr sz="1100"/>
            </a:lvl3pPr>
            <a:lvl4pPr>
              <a:defRPr sz="1050"/>
            </a:lvl4pPr>
            <a:lvl5pPr>
              <a:defRPr sz="1050"/>
            </a:lvl5pPr>
          </a:lstStyle>
          <a:p>
            <a:pPr lvl="0"/>
            <a:r>
              <a:rPr lang="en-US"/>
              <a:t>Click to edit Master text styles</a:t>
            </a:r>
          </a:p>
          <a:p>
            <a:pPr lvl="1"/>
            <a:r>
              <a:rPr lang="en-US"/>
              <a:t>Second level</a:t>
            </a:r>
          </a:p>
        </p:txBody>
      </p:sp>
      <p:pic>
        <p:nvPicPr>
          <p:cNvPr id="21" name="Picture 20">
            <a:extLst>
              <a:ext uri="{FF2B5EF4-FFF2-40B4-BE49-F238E27FC236}">
                <a16:creationId xmlns:a16="http://schemas.microsoft.com/office/drawing/2014/main" id="{E74EFE02-3727-0A4F-A2E5-B4070DDBEE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8832" y="432775"/>
            <a:ext cx="1097280" cy="363322"/>
          </a:xfrm>
          <a:prstGeom prst="rect">
            <a:avLst/>
          </a:prstGeom>
        </p:spPr>
      </p:pic>
    </p:spTree>
    <p:extLst>
      <p:ext uri="{BB962C8B-B14F-4D97-AF65-F5344CB8AC3E}">
        <p14:creationId xmlns:p14="http://schemas.microsoft.com/office/powerpoint/2010/main" val="480299890"/>
      </p:ext>
    </p:extLst>
  </p:cSld>
  <p:clrMapOvr>
    <a:masterClrMapping/>
  </p:clrMapOvr>
  <p:extLst>
    <p:ext uri="{DCECCB84-F9BA-43D5-87BE-67443E8EF086}">
      <p15:sldGuideLst xmlns:p15="http://schemas.microsoft.com/office/powerpoint/2012/main"/>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p:cSld name="Copy-Laptop_Teal">
    <p:bg>
      <p:bgPr>
        <a:solidFill>
          <a:schemeClr val="accent1">
            <a:lumMod val="50000"/>
          </a:schemeClr>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D3F57FF-D5F7-814A-9BC5-C27541AB78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80425" y="1374317"/>
            <a:ext cx="7227975" cy="4520282"/>
          </a:xfrm>
          <a:prstGeom prst="rect">
            <a:avLst/>
          </a:prstGeom>
          <a:effectLst>
            <a:outerShdw blurRad="152400" dist="88900" dir="2700000" sx="101000" sy="101000" algn="tl" rotWithShape="0">
              <a:prstClr val="black">
                <a:alpha val="8000"/>
              </a:prstClr>
            </a:outerShdw>
          </a:effectLst>
        </p:spPr>
      </p:pic>
      <p:sp>
        <p:nvSpPr>
          <p:cNvPr id="17" name="Rectangle 16">
            <a:extLst>
              <a:ext uri="{FF2B5EF4-FFF2-40B4-BE49-F238E27FC236}">
                <a16:creationId xmlns:a16="http://schemas.microsoft.com/office/drawing/2014/main" id="{F2FE81F9-4A9E-CE4D-A9A6-3E1A0ED89B25}"/>
              </a:ext>
            </a:extLst>
          </p:cNvPr>
          <p:cNvSpPr/>
          <p:nvPr/>
        </p:nvSpPr>
        <p:spPr>
          <a:xfrm>
            <a:off x="5148197" y="1678488"/>
            <a:ext cx="5912285" cy="371870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Picture Placeholder 2">
            <a:extLst>
              <a:ext uri="{FF2B5EF4-FFF2-40B4-BE49-F238E27FC236}">
                <a16:creationId xmlns:a16="http://schemas.microsoft.com/office/drawing/2014/main" id="{DB7748D9-B427-B846-9839-94D11F82BB7A}"/>
              </a:ext>
            </a:extLst>
          </p:cNvPr>
          <p:cNvSpPr>
            <a:spLocks noGrp="1"/>
          </p:cNvSpPr>
          <p:nvPr>
            <p:ph type="pic" sz="quarter" idx="15" hasCustomPrompt="1"/>
          </p:nvPr>
        </p:nvSpPr>
        <p:spPr>
          <a:xfrm>
            <a:off x="5134288" y="1672684"/>
            <a:ext cx="5930587" cy="3724506"/>
          </a:xfrm>
          <a:prstGeom prst="rect">
            <a:avLst/>
          </a:prstGeom>
          <a:pattFill prst="solidDmnd">
            <a:fgClr>
              <a:schemeClr val="bg1">
                <a:lumMod val="85000"/>
              </a:schemeClr>
            </a:fgClr>
            <a:bgClr>
              <a:schemeClr val="bg1"/>
            </a:bgClr>
          </a:pattFill>
          <a:ln w="3175">
            <a:solidFill>
              <a:schemeClr val="bg2">
                <a:lumMod val="40000"/>
                <a:lumOff val="60000"/>
              </a:schemeClr>
            </a:solidFill>
          </a:ln>
          <a:effectLst/>
        </p:spPr>
        <p:txBody>
          <a:bodyPr anchor="ctr"/>
          <a:lstStyle>
            <a:lvl1pPr marL="0" marR="0" indent="0" algn="ctr" defTabSz="914400" rtl="0" eaLnBrk="1" fontAlgn="auto" latinLnBrk="0" hangingPunct="1">
              <a:lnSpc>
                <a:spcPct val="90000"/>
              </a:lnSpc>
              <a:spcBef>
                <a:spcPts val="1000"/>
              </a:spcBef>
              <a:spcAft>
                <a:spcPts val="0"/>
              </a:spcAft>
              <a:buClrTx/>
              <a:buSzTx/>
              <a:buFont typeface="Wingdings" panose="05000000000000000000" pitchFamily="2" charset="2"/>
              <a:buNone/>
              <a:tabLst/>
              <a:defRPr kumimoji="0" lang="en-US" sz="2000" b="0" i="0" u="none" strike="noStrike" kern="1200" cap="none" spc="0" normalizeH="0" baseline="0" noProof="0" smtClean="0">
                <a:ln>
                  <a:noFill/>
                </a:ln>
                <a:solidFill>
                  <a:srgbClr val="111111"/>
                </a:solidFill>
                <a:effectLst/>
                <a:uLnTx/>
                <a:uFillTx/>
              </a:defRPr>
            </a:lvl1pPr>
          </a:lstStyle>
          <a:p>
            <a:pPr marL="0" marR="0" lvl="0" indent="0" algn="ctr" defTabSz="914400" rtl="0" eaLnBrk="1" fontAlgn="auto" latinLnBrk="0" hangingPunct="1">
              <a:lnSpc>
                <a:spcPct val="90000"/>
              </a:lnSpc>
              <a:spcBef>
                <a:spcPts val="1000"/>
              </a:spcBef>
              <a:spcAft>
                <a:spcPts val="0"/>
              </a:spcAft>
              <a:buClrTx/>
              <a:buSzTx/>
              <a:buFont typeface="Wingdings" panose="05000000000000000000" pitchFamily="2" charset="2"/>
              <a:buNone/>
              <a:tabLst/>
              <a:defRPr/>
            </a:pPr>
            <a:r>
              <a:rPr kumimoji="0" lang="en-US" sz="1600" b="0" i="0" u="none" strike="noStrike" kern="1200" cap="none" spc="0" normalizeH="0" baseline="0" noProof="0">
                <a:ln>
                  <a:noFill/>
                </a:ln>
                <a:solidFill>
                  <a:srgbClr val="111111"/>
                </a:solidFill>
                <a:effectLst/>
                <a:uLnTx/>
                <a:uFillTx/>
                <a:latin typeface="+mn-lt"/>
                <a:ea typeface="+mn-ea"/>
                <a:cs typeface="+mn-cs"/>
              </a:rPr>
              <a:t>Click icon to add picture or drag onto slide</a:t>
            </a:r>
          </a:p>
        </p:txBody>
      </p:sp>
      <p:sp>
        <p:nvSpPr>
          <p:cNvPr id="3" name="Slide Number Placeholder 2"/>
          <p:cNvSpPr>
            <a:spLocks noGrp="1"/>
          </p:cNvSpPr>
          <p:nvPr>
            <p:ph type="sldNum" sz="quarter" idx="10"/>
          </p:nvPr>
        </p:nvSpPr>
        <p:spPr/>
        <p:txBody>
          <a:bodyPr/>
          <a:lstStyle>
            <a:lvl1pPr>
              <a:defRPr>
                <a:solidFill>
                  <a:schemeClr val="bg1"/>
                </a:solidFill>
              </a:defRPr>
            </a:lvl1pPr>
          </a:lstStyle>
          <a:p>
            <a:fld id="{C7A6ED06-D8DE-4514-AB55-3E64337EBA2E}" type="slidenum">
              <a:rPr lang="en-US" smtClean="0"/>
              <a:pPr/>
              <a:t>‹#›</a:t>
            </a:fld>
            <a:endParaRPr lang="en-US"/>
          </a:p>
        </p:txBody>
      </p:sp>
      <p:sp>
        <p:nvSpPr>
          <p:cNvPr id="11" name="Footer Placeholder 4"/>
          <p:cNvSpPr>
            <a:spLocks noGrp="1"/>
          </p:cNvSpPr>
          <p:nvPr>
            <p:ph type="ftr" sz="quarter" idx="3"/>
          </p:nvPr>
        </p:nvSpPr>
        <p:spPr>
          <a:xfrm>
            <a:off x="887307" y="6485051"/>
            <a:ext cx="3017520" cy="107722"/>
          </a:xfrm>
          <a:prstGeom prst="rect">
            <a:avLst/>
          </a:prstGeom>
        </p:spPr>
        <p:txBody>
          <a:bodyPr vert="horz" lIns="0" tIns="0" rIns="0" bIns="0" rtlCol="0" anchor="ctr"/>
          <a:lstStyle>
            <a:lvl1pPr>
              <a:defRPr lang="en-US" sz="700" baseline="0" smtClean="0">
                <a:solidFill>
                  <a:schemeClr val="bg1"/>
                </a:solidFill>
              </a:defRPr>
            </a:lvl1pPr>
          </a:lstStyle>
          <a:p>
            <a:pPr defTabSz="457200"/>
            <a:r>
              <a:rPr lang="en-US"/>
              <a:t>Copyright© 2019 GoDaddy Inc.   All Rights Reserved. </a:t>
            </a:r>
          </a:p>
        </p:txBody>
      </p:sp>
      <p:sp>
        <p:nvSpPr>
          <p:cNvPr id="12" name="Text Placeholder 13">
            <a:extLst>
              <a:ext uri="{FF2B5EF4-FFF2-40B4-BE49-F238E27FC236}">
                <a16:creationId xmlns:a16="http://schemas.microsoft.com/office/drawing/2014/main" id="{BE6871FA-9938-6141-BCA2-CC28293BD2F5}"/>
              </a:ext>
            </a:extLst>
          </p:cNvPr>
          <p:cNvSpPr>
            <a:spLocks noGrp="1"/>
          </p:cNvSpPr>
          <p:nvPr>
            <p:ph type="body" sz="quarter" idx="14"/>
          </p:nvPr>
        </p:nvSpPr>
        <p:spPr>
          <a:xfrm>
            <a:off x="612986" y="2614506"/>
            <a:ext cx="3657600" cy="3108960"/>
          </a:xfrm>
          <a:prstGeom prst="rect">
            <a:avLst/>
          </a:prstGeom>
        </p:spPr>
        <p:txBody>
          <a:bodyPr lIns="0" bIns="0"/>
          <a:lstStyle>
            <a:lvl1pPr marL="0" indent="0">
              <a:lnSpc>
                <a:spcPct val="100000"/>
              </a:lnSpc>
              <a:spcBef>
                <a:spcPts val="0"/>
              </a:spcBef>
              <a:spcAft>
                <a:spcPts val="1200"/>
              </a:spcAft>
              <a:buNone/>
              <a:defRPr sz="1600" b="0">
                <a:solidFill>
                  <a:schemeClr val="bg1"/>
                </a:solidFill>
                <a:latin typeface="+mn-lt"/>
                <a:cs typeface="Arial" panose="020B0604020202020204" pitchFamily="34" charset="0"/>
              </a:defRPr>
            </a:lvl1pPr>
            <a:lvl2pPr marL="230188" indent="-114300">
              <a:lnSpc>
                <a:spcPct val="100000"/>
              </a:lnSpc>
              <a:spcBef>
                <a:spcPts val="0"/>
              </a:spcBef>
              <a:spcAft>
                <a:spcPts val="600"/>
              </a:spcAft>
              <a:defRPr sz="1400">
                <a:solidFill>
                  <a:schemeClr val="bg1"/>
                </a:solidFill>
                <a:latin typeface="+mn-lt"/>
                <a:cs typeface="Arial" panose="020B0604020202020204" pitchFamily="34" charset="0"/>
              </a:defRPr>
            </a:lvl2pPr>
            <a:lvl3pPr>
              <a:defRPr sz="1100"/>
            </a:lvl3pPr>
            <a:lvl4pPr>
              <a:defRPr sz="1050"/>
            </a:lvl4pPr>
            <a:lvl5pPr>
              <a:defRPr sz="1050"/>
            </a:lvl5pPr>
          </a:lstStyle>
          <a:p>
            <a:pPr lvl="0"/>
            <a:r>
              <a:rPr lang="en-US"/>
              <a:t>Click to edit Master text styles</a:t>
            </a:r>
          </a:p>
          <a:p>
            <a:pPr lvl="1"/>
            <a:r>
              <a:rPr lang="en-US"/>
              <a:t>Second level</a:t>
            </a:r>
          </a:p>
        </p:txBody>
      </p:sp>
      <p:pic>
        <p:nvPicPr>
          <p:cNvPr id="15" name="Picture 14">
            <a:extLst>
              <a:ext uri="{FF2B5EF4-FFF2-40B4-BE49-F238E27FC236}">
                <a16:creationId xmlns:a16="http://schemas.microsoft.com/office/drawing/2014/main" id="{11F9FF09-F29D-6B4E-83C1-94A41D1ADAC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56055" y="6341435"/>
            <a:ext cx="1097280" cy="363810"/>
          </a:xfrm>
          <a:prstGeom prst="rect">
            <a:avLst/>
          </a:prstGeom>
        </p:spPr>
      </p:pic>
      <p:sp>
        <p:nvSpPr>
          <p:cNvPr id="10" name="Title 1">
            <a:extLst>
              <a:ext uri="{FF2B5EF4-FFF2-40B4-BE49-F238E27FC236}">
                <a16:creationId xmlns:a16="http://schemas.microsoft.com/office/drawing/2014/main" id="{64284A6B-EFC5-EA40-86D1-5F788A1CB0AD}"/>
              </a:ext>
            </a:extLst>
          </p:cNvPr>
          <p:cNvSpPr>
            <a:spLocks noGrp="1"/>
          </p:cNvSpPr>
          <p:nvPr>
            <p:ph type="title" hasCustomPrompt="1"/>
          </p:nvPr>
        </p:nvSpPr>
        <p:spPr>
          <a:xfrm>
            <a:off x="612987" y="1301417"/>
            <a:ext cx="3654213" cy="997196"/>
          </a:xfrm>
        </p:spPr>
        <p:txBody>
          <a:bodyPr>
            <a:noAutofit/>
          </a:bodyPr>
          <a:lstStyle>
            <a:lvl1pPr>
              <a:lnSpc>
                <a:spcPct val="100000"/>
              </a:lnSpc>
              <a:defRPr sz="2400">
                <a:solidFill>
                  <a:schemeClr val="bg1"/>
                </a:solidFill>
              </a:defRPr>
            </a:lvl1pPr>
          </a:lstStyle>
          <a:p>
            <a:r>
              <a:rPr lang="en-US"/>
              <a:t>Click to add title</a:t>
            </a:r>
          </a:p>
        </p:txBody>
      </p:sp>
    </p:spTree>
    <p:extLst>
      <p:ext uri="{BB962C8B-B14F-4D97-AF65-F5344CB8AC3E}">
        <p14:creationId xmlns:p14="http://schemas.microsoft.com/office/powerpoint/2010/main" val="3168506716"/>
      </p:ext>
    </p:extLst>
  </p:cSld>
  <p:clrMapOvr>
    <a:masterClrMapping/>
  </p:clrMapOvr>
  <p:extLst>
    <p:ext uri="{DCECCB84-F9BA-43D5-87BE-67443E8EF086}">
      <p15:sldGuideLst xmlns:p15="http://schemas.microsoft.com/office/powerpoint/2012/main"/>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p:cSld name="Copy-Laptop_Blue">
    <p:bg>
      <p:bgPr>
        <a:solidFill>
          <a:schemeClr val="accent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12987" y="1301417"/>
            <a:ext cx="3654213" cy="997196"/>
          </a:xfrm>
        </p:spPr>
        <p:txBody>
          <a:bodyPr>
            <a:noAutofit/>
          </a:bodyPr>
          <a:lstStyle>
            <a:lvl1pPr>
              <a:lnSpc>
                <a:spcPct val="100000"/>
              </a:lnSpc>
              <a:defRPr sz="2400">
                <a:solidFill>
                  <a:schemeClr val="bg1"/>
                </a:solidFill>
              </a:defRPr>
            </a:lvl1pPr>
          </a:lstStyle>
          <a:p>
            <a:r>
              <a:rPr lang="en-US"/>
              <a:t>Click to add title</a:t>
            </a:r>
          </a:p>
        </p:txBody>
      </p:sp>
      <p:sp>
        <p:nvSpPr>
          <p:cNvPr id="3" name="Slide Number Placeholder 2"/>
          <p:cNvSpPr>
            <a:spLocks noGrp="1"/>
          </p:cNvSpPr>
          <p:nvPr>
            <p:ph type="sldNum" sz="quarter" idx="10"/>
          </p:nvPr>
        </p:nvSpPr>
        <p:spPr/>
        <p:txBody>
          <a:bodyPr/>
          <a:lstStyle>
            <a:lvl1pPr>
              <a:defRPr>
                <a:solidFill>
                  <a:schemeClr val="bg1"/>
                </a:solidFill>
              </a:defRPr>
            </a:lvl1pPr>
          </a:lstStyle>
          <a:p>
            <a:fld id="{C7A6ED06-D8DE-4514-AB55-3E64337EBA2E}" type="slidenum">
              <a:rPr lang="en-US" smtClean="0"/>
              <a:pPr/>
              <a:t>‹#›</a:t>
            </a:fld>
            <a:endParaRPr lang="en-US"/>
          </a:p>
        </p:txBody>
      </p:sp>
      <p:sp>
        <p:nvSpPr>
          <p:cNvPr id="11" name="Footer Placeholder 4"/>
          <p:cNvSpPr>
            <a:spLocks noGrp="1"/>
          </p:cNvSpPr>
          <p:nvPr>
            <p:ph type="ftr" sz="quarter" idx="3"/>
          </p:nvPr>
        </p:nvSpPr>
        <p:spPr>
          <a:xfrm>
            <a:off x="887307" y="6485051"/>
            <a:ext cx="3017520" cy="107722"/>
          </a:xfrm>
          <a:prstGeom prst="rect">
            <a:avLst/>
          </a:prstGeom>
        </p:spPr>
        <p:txBody>
          <a:bodyPr vert="horz" lIns="0" tIns="0" rIns="0" bIns="0" rtlCol="0" anchor="ctr"/>
          <a:lstStyle>
            <a:lvl1pPr>
              <a:defRPr lang="en-US" sz="700" baseline="0" smtClean="0">
                <a:solidFill>
                  <a:schemeClr val="bg1"/>
                </a:solidFill>
              </a:defRPr>
            </a:lvl1pPr>
          </a:lstStyle>
          <a:p>
            <a:pPr defTabSz="457200"/>
            <a:r>
              <a:rPr lang="en-US"/>
              <a:t>Copyright© 2019 GoDaddy Inc.   All Rights Reserved. </a:t>
            </a:r>
          </a:p>
        </p:txBody>
      </p:sp>
      <p:sp>
        <p:nvSpPr>
          <p:cNvPr id="12" name="Text Placeholder 13">
            <a:extLst>
              <a:ext uri="{FF2B5EF4-FFF2-40B4-BE49-F238E27FC236}">
                <a16:creationId xmlns:a16="http://schemas.microsoft.com/office/drawing/2014/main" id="{BE6871FA-9938-6141-BCA2-CC28293BD2F5}"/>
              </a:ext>
            </a:extLst>
          </p:cNvPr>
          <p:cNvSpPr>
            <a:spLocks noGrp="1"/>
          </p:cNvSpPr>
          <p:nvPr>
            <p:ph type="body" sz="quarter" idx="14"/>
          </p:nvPr>
        </p:nvSpPr>
        <p:spPr>
          <a:xfrm>
            <a:off x="612647" y="2614506"/>
            <a:ext cx="3657600" cy="3108960"/>
          </a:xfrm>
          <a:prstGeom prst="rect">
            <a:avLst/>
          </a:prstGeom>
        </p:spPr>
        <p:txBody>
          <a:bodyPr lIns="0" bIns="0"/>
          <a:lstStyle>
            <a:lvl1pPr marL="0" indent="0">
              <a:lnSpc>
                <a:spcPct val="100000"/>
              </a:lnSpc>
              <a:spcBef>
                <a:spcPts val="0"/>
              </a:spcBef>
              <a:spcAft>
                <a:spcPts val="1200"/>
              </a:spcAft>
              <a:buNone/>
              <a:defRPr sz="1600" b="0">
                <a:solidFill>
                  <a:schemeClr val="bg1"/>
                </a:solidFill>
                <a:latin typeface="+mn-lt"/>
                <a:cs typeface="Arial" panose="020B0604020202020204" pitchFamily="34" charset="0"/>
              </a:defRPr>
            </a:lvl1pPr>
            <a:lvl2pPr marL="230188" indent="-114300">
              <a:lnSpc>
                <a:spcPct val="100000"/>
              </a:lnSpc>
              <a:spcBef>
                <a:spcPts val="0"/>
              </a:spcBef>
              <a:spcAft>
                <a:spcPts val="600"/>
              </a:spcAft>
              <a:defRPr sz="1400">
                <a:solidFill>
                  <a:schemeClr val="bg1"/>
                </a:solidFill>
                <a:latin typeface="+mn-lt"/>
                <a:cs typeface="Arial" panose="020B0604020202020204" pitchFamily="34" charset="0"/>
              </a:defRPr>
            </a:lvl2pPr>
            <a:lvl3pPr>
              <a:defRPr sz="1100"/>
            </a:lvl3pPr>
            <a:lvl4pPr>
              <a:defRPr sz="1050"/>
            </a:lvl4pPr>
            <a:lvl5pPr>
              <a:defRPr sz="1050"/>
            </a:lvl5pPr>
          </a:lstStyle>
          <a:p>
            <a:pPr lvl="0"/>
            <a:r>
              <a:rPr lang="en-US"/>
              <a:t>Click to edit Master text styles</a:t>
            </a:r>
          </a:p>
          <a:p>
            <a:pPr lvl="1"/>
            <a:r>
              <a:rPr lang="en-US"/>
              <a:t>Second level</a:t>
            </a:r>
          </a:p>
        </p:txBody>
      </p:sp>
      <p:pic>
        <p:nvPicPr>
          <p:cNvPr id="15" name="Picture 14">
            <a:extLst>
              <a:ext uri="{FF2B5EF4-FFF2-40B4-BE49-F238E27FC236}">
                <a16:creationId xmlns:a16="http://schemas.microsoft.com/office/drawing/2014/main" id="{11F9FF09-F29D-6B4E-83C1-94A41D1ADA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56055" y="6341435"/>
            <a:ext cx="1097280" cy="363810"/>
          </a:xfrm>
          <a:prstGeom prst="rect">
            <a:avLst/>
          </a:prstGeom>
        </p:spPr>
      </p:pic>
      <p:pic>
        <p:nvPicPr>
          <p:cNvPr id="18" name="Picture 17">
            <a:extLst>
              <a:ext uri="{FF2B5EF4-FFF2-40B4-BE49-F238E27FC236}">
                <a16:creationId xmlns:a16="http://schemas.microsoft.com/office/drawing/2014/main" id="{ED4E645A-93E2-304B-A6B7-0A92042CCB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80425" y="1374317"/>
            <a:ext cx="7227975" cy="4520282"/>
          </a:xfrm>
          <a:prstGeom prst="rect">
            <a:avLst/>
          </a:prstGeom>
          <a:effectLst>
            <a:outerShdw blurRad="152400" dist="88900" dir="2700000" sx="101000" sy="101000" algn="tl" rotWithShape="0">
              <a:prstClr val="black">
                <a:alpha val="8000"/>
              </a:prstClr>
            </a:outerShdw>
          </a:effectLst>
        </p:spPr>
      </p:pic>
      <p:sp>
        <p:nvSpPr>
          <p:cNvPr id="19" name="Rectangle 18">
            <a:extLst>
              <a:ext uri="{FF2B5EF4-FFF2-40B4-BE49-F238E27FC236}">
                <a16:creationId xmlns:a16="http://schemas.microsoft.com/office/drawing/2014/main" id="{F673C556-50A4-324E-B809-A5F29804206D}"/>
              </a:ext>
            </a:extLst>
          </p:cNvPr>
          <p:cNvSpPr/>
          <p:nvPr/>
        </p:nvSpPr>
        <p:spPr>
          <a:xfrm>
            <a:off x="5148197" y="1678488"/>
            <a:ext cx="5912285" cy="371870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Picture Placeholder 2">
            <a:extLst>
              <a:ext uri="{FF2B5EF4-FFF2-40B4-BE49-F238E27FC236}">
                <a16:creationId xmlns:a16="http://schemas.microsoft.com/office/drawing/2014/main" id="{3BB5FC35-E679-B84E-9804-1F2CC7B9DA0D}"/>
              </a:ext>
            </a:extLst>
          </p:cNvPr>
          <p:cNvSpPr>
            <a:spLocks noGrp="1"/>
          </p:cNvSpPr>
          <p:nvPr>
            <p:ph type="pic" sz="quarter" idx="15" hasCustomPrompt="1"/>
          </p:nvPr>
        </p:nvSpPr>
        <p:spPr>
          <a:xfrm>
            <a:off x="5134288" y="1672684"/>
            <a:ext cx="5930587" cy="3724506"/>
          </a:xfrm>
          <a:prstGeom prst="rect">
            <a:avLst/>
          </a:prstGeom>
          <a:pattFill prst="solidDmnd">
            <a:fgClr>
              <a:schemeClr val="bg1">
                <a:lumMod val="85000"/>
              </a:schemeClr>
            </a:fgClr>
            <a:bgClr>
              <a:schemeClr val="bg1"/>
            </a:bgClr>
          </a:pattFill>
          <a:ln w="3175">
            <a:solidFill>
              <a:schemeClr val="bg2">
                <a:lumMod val="40000"/>
                <a:lumOff val="60000"/>
              </a:schemeClr>
            </a:solidFill>
          </a:ln>
          <a:effectLst/>
        </p:spPr>
        <p:txBody>
          <a:bodyPr anchor="ctr"/>
          <a:lstStyle>
            <a:lvl1pPr marL="0" marR="0" indent="0" algn="ctr" defTabSz="914400" rtl="0" eaLnBrk="1" fontAlgn="auto" latinLnBrk="0" hangingPunct="1">
              <a:lnSpc>
                <a:spcPct val="90000"/>
              </a:lnSpc>
              <a:spcBef>
                <a:spcPts val="1000"/>
              </a:spcBef>
              <a:spcAft>
                <a:spcPts val="0"/>
              </a:spcAft>
              <a:buClrTx/>
              <a:buSzTx/>
              <a:buFont typeface="Wingdings" panose="05000000000000000000" pitchFamily="2" charset="2"/>
              <a:buNone/>
              <a:tabLst/>
              <a:defRPr kumimoji="0" lang="en-US" sz="2000" b="0" i="0" u="none" strike="noStrike" kern="1200" cap="none" spc="0" normalizeH="0" baseline="0" noProof="0" smtClean="0">
                <a:ln>
                  <a:noFill/>
                </a:ln>
                <a:solidFill>
                  <a:srgbClr val="111111"/>
                </a:solidFill>
                <a:effectLst/>
                <a:uLnTx/>
                <a:uFillTx/>
              </a:defRPr>
            </a:lvl1pPr>
          </a:lstStyle>
          <a:p>
            <a:pPr marL="0" marR="0" lvl="0" indent="0" algn="ctr" defTabSz="914400" rtl="0" eaLnBrk="1" fontAlgn="auto" latinLnBrk="0" hangingPunct="1">
              <a:lnSpc>
                <a:spcPct val="90000"/>
              </a:lnSpc>
              <a:spcBef>
                <a:spcPts val="1000"/>
              </a:spcBef>
              <a:spcAft>
                <a:spcPts val="0"/>
              </a:spcAft>
              <a:buClrTx/>
              <a:buSzTx/>
              <a:buFont typeface="Wingdings" panose="05000000000000000000" pitchFamily="2" charset="2"/>
              <a:buNone/>
              <a:tabLst/>
              <a:defRPr/>
            </a:pPr>
            <a:r>
              <a:rPr kumimoji="0" lang="en-US" sz="1600" b="0" i="0" u="none" strike="noStrike" kern="1200" cap="none" spc="0" normalizeH="0" baseline="0" noProof="0">
                <a:ln>
                  <a:noFill/>
                </a:ln>
                <a:solidFill>
                  <a:srgbClr val="111111"/>
                </a:solidFill>
                <a:effectLst/>
                <a:uLnTx/>
                <a:uFillTx/>
                <a:latin typeface="+mn-lt"/>
                <a:ea typeface="+mn-ea"/>
                <a:cs typeface="+mn-cs"/>
              </a:rPr>
              <a:t>Click icon to add picture or drag onto slide</a:t>
            </a:r>
          </a:p>
        </p:txBody>
      </p:sp>
    </p:spTree>
    <p:extLst>
      <p:ext uri="{BB962C8B-B14F-4D97-AF65-F5344CB8AC3E}">
        <p14:creationId xmlns:p14="http://schemas.microsoft.com/office/powerpoint/2010/main" val="304751375"/>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Cover-Title_Blu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09600" y="1965960"/>
            <a:ext cx="5074920" cy="2455527"/>
          </a:xfrm>
        </p:spPr>
        <p:txBody>
          <a:bodyPr anchor="b" anchorCtr="0">
            <a:noAutofit/>
          </a:bodyPr>
          <a:lstStyle>
            <a:lvl1pPr algn="l">
              <a:lnSpc>
                <a:spcPct val="100000"/>
              </a:lnSpc>
              <a:defRPr sz="4000" b="1">
                <a:solidFill>
                  <a:schemeClr val="bg1"/>
                </a:solidFill>
                <a:latin typeface="+mn-lt"/>
              </a:defRPr>
            </a:lvl1pPr>
          </a:lstStyle>
          <a:p>
            <a:r>
              <a:rPr lang="en-US"/>
              <a:t>Click to edit Master title style</a:t>
            </a:r>
          </a:p>
        </p:txBody>
      </p:sp>
      <p:sp>
        <p:nvSpPr>
          <p:cNvPr id="3" name="Subtitle 2"/>
          <p:cNvSpPr>
            <a:spLocks noGrp="1"/>
          </p:cNvSpPr>
          <p:nvPr>
            <p:ph type="subTitle" idx="1" hasCustomPrompt="1"/>
          </p:nvPr>
        </p:nvSpPr>
        <p:spPr>
          <a:xfrm>
            <a:off x="609600" y="4598803"/>
            <a:ext cx="5074920" cy="789587"/>
          </a:xfrm>
        </p:spPr>
        <p:txBody>
          <a:bodyPr anchor="t" anchorCtr="0">
            <a:noAutofit/>
          </a:bodyPr>
          <a:lstStyle>
            <a:lvl1pPr marL="0" indent="0" algn="l">
              <a:lnSpc>
                <a:spcPct val="100000"/>
              </a:lnSpc>
              <a:spcBef>
                <a:spcPts val="0"/>
              </a:spcBef>
              <a:buNone/>
              <a:defRPr sz="2400" b="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 or Presenter name</a:t>
            </a:r>
          </a:p>
        </p:txBody>
      </p:sp>
      <p:sp>
        <p:nvSpPr>
          <p:cNvPr id="6" name="Picture Placeholder 13">
            <a:extLst>
              <a:ext uri="{FF2B5EF4-FFF2-40B4-BE49-F238E27FC236}">
                <a16:creationId xmlns:a16="http://schemas.microsoft.com/office/drawing/2014/main" id="{22E49531-F244-3A40-B458-3DCED4E4D28C}"/>
              </a:ext>
            </a:extLst>
          </p:cNvPr>
          <p:cNvSpPr>
            <a:spLocks noGrp="1"/>
          </p:cNvSpPr>
          <p:nvPr>
            <p:ph type="pic" sz="quarter" idx="12" hasCustomPrompt="1"/>
          </p:nvPr>
        </p:nvSpPr>
        <p:spPr>
          <a:xfrm>
            <a:off x="6096000" y="0"/>
            <a:ext cx="6096000" cy="6858000"/>
          </a:xfrm>
          <a:pattFill prst="solidDmnd">
            <a:fgClr>
              <a:schemeClr val="bg1">
                <a:lumMod val="85000"/>
              </a:schemeClr>
            </a:fgClr>
            <a:bgClr>
              <a:schemeClr val="bg1"/>
            </a:bgClr>
          </a:pattFill>
        </p:spPr>
        <p:txBody>
          <a:bodyPr anchor="ctr"/>
          <a:lstStyle>
            <a:lvl1pPr algn="ctr">
              <a:defRPr sz="1800"/>
            </a:lvl1pPr>
          </a:lstStyle>
          <a:p>
            <a:r>
              <a:rPr lang="en-US"/>
              <a:t>Click icon to add picture or drag onto slide</a:t>
            </a:r>
          </a:p>
        </p:txBody>
      </p:sp>
      <p:sp>
        <p:nvSpPr>
          <p:cNvPr id="11" name="Text Placeholder 7">
            <a:extLst>
              <a:ext uri="{FF2B5EF4-FFF2-40B4-BE49-F238E27FC236}">
                <a16:creationId xmlns:a16="http://schemas.microsoft.com/office/drawing/2014/main" id="{16EECFF2-EF4A-8D4D-8722-A898F668C178}"/>
              </a:ext>
            </a:extLst>
          </p:cNvPr>
          <p:cNvSpPr>
            <a:spLocks noGrp="1"/>
          </p:cNvSpPr>
          <p:nvPr>
            <p:ph type="body" sz="quarter" idx="14" hasCustomPrompt="1"/>
          </p:nvPr>
        </p:nvSpPr>
        <p:spPr>
          <a:xfrm>
            <a:off x="609600" y="5543550"/>
            <a:ext cx="5075238" cy="404813"/>
          </a:xfrm>
        </p:spPr>
        <p:txBody>
          <a:bodyPr anchor="ctr"/>
          <a:lstStyle>
            <a:lvl1pPr>
              <a:lnSpc>
                <a:spcPct val="100000"/>
              </a:lnSpc>
              <a:spcBef>
                <a:spcPts val="0"/>
              </a:spcBef>
              <a:defRPr sz="1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Date</a:t>
            </a:r>
          </a:p>
        </p:txBody>
      </p:sp>
      <p:sp>
        <p:nvSpPr>
          <p:cNvPr id="17" name="Footer Placeholder 4">
            <a:extLst>
              <a:ext uri="{FF2B5EF4-FFF2-40B4-BE49-F238E27FC236}">
                <a16:creationId xmlns:a16="http://schemas.microsoft.com/office/drawing/2014/main" id="{C6660D4E-0078-0841-BE50-FFCC79853E7A}"/>
              </a:ext>
            </a:extLst>
          </p:cNvPr>
          <p:cNvSpPr>
            <a:spLocks noGrp="1"/>
          </p:cNvSpPr>
          <p:nvPr>
            <p:ph type="ftr" sz="quarter" idx="11"/>
          </p:nvPr>
        </p:nvSpPr>
        <p:spPr>
          <a:xfrm>
            <a:off x="886968" y="6485051"/>
            <a:ext cx="3017520" cy="107722"/>
          </a:xfrm>
        </p:spPr>
        <p:txBody>
          <a:bodyPr/>
          <a:lstStyle>
            <a:lvl1pPr>
              <a:defRPr>
                <a:solidFill>
                  <a:schemeClr val="bg1"/>
                </a:solidFill>
              </a:defRPr>
            </a:lvl1pPr>
          </a:lstStyle>
          <a:p>
            <a:r>
              <a:rPr lang="en-US"/>
              <a:t>Copyright© 2019 GoDaddy Inc.   All Rights Reserved. </a:t>
            </a:r>
          </a:p>
        </p:txBody>
      </p:sp>
      <p:sp>
        <p:nvSpPr>
          <p:cNvPr id="18" name="Slide Number Placeholder 5">
            <a:extLst>
              <a:ext uri="{FF2B5EF4-FFF2-40B4-BE49-F238E27FC236}">
                <a16:creationId xmlns:a16="http://schemas.microsoft.com/office/drawing/2014/main" id="{90A3A0BF-0184-7647-8FD4-2F6252557F70}"/>
              </a:ext>
            </a:extLst>
          </p:cNvPr>
          <p:cNvSpPr>
            <a:spLocks noGrp="1"/>
          </p:cNvSpPr>
          <p:nvPr>
            <p:ph type="sldNum" sz="quarter" idx="15"/>
          </p:nvPr>
        </p:nvSpPr>
        <p:spPr>
          <a:xfrm>
            <a:off x="612648" y="6485051"/>
            <a:ext cx="274320" cy="107722"/>
          </a:xfrm>
        </p:spPr>
        <p:txBody>
          <a:bodyPr/>
          <a:lstStyle>
            <a:lvl1pPr>
              <a:defRPr>
                <a:solidFill>
                  <a:schemeClr val="bg1"/>
                </a:solidFill>
              </a:defRPr>
            </a:lvl1pPr>
          </a:lstStyle>
          <a:p>
            <a:fld id="{76EBB49D-1E09-4371-83D5-C50E385A13A7}" type="slidenum">
              <a:rPr lang="en-US" smtClean="0"/>
              <a:pPr/>
              <a:t>‹#›</a:t>
            </a:fld>
            <a:endParaRPr lang="en-US"/>
          </a:p>
        </p:txBody>
      </p:sp>
      <p:pic>
        <p:nvPicPr>
          <p:cNvPr id="19" name="Picture 18">
            <a:extLst>
              <a:ext uri="{FF2B5EF4-FFF2-40B4-BE49-F238E27FC236}">
                <a16:creationId xmlns:a16="http://schemas.microsoft.com/office/drawing/2014/main" id="{EF06AF91-02D8-D043-9C34-96E5B1A2E5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9768" y="1409317"/>
            <a:ext cx="1930532" cy="640080"/>
          </a:xfrm>
          <a:prstGeom prst="rect">
            <a:avLst/>
          </a:prstGeom>
        </p:spPr>
      </p:pic>
    </p:spTree>
    <p:extLst>
      <p:ext uri="{BB962C8B-B14F-4D97-AF65-F5344CB8AC3E}">
        <p14:creationId xmlns:p14="http://schemas.microsoft.com/office/powerpoint/2010/main" val="2674845796"/>
      </p:ext>
    </p:extLst>
  </p:cSld>
  <p:clrMapOvr>
    <a:masterClrMapping/>
  </p:clrMapOvr>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p:cSld name="Copy-Tablet">
    <p:bg>
      <p:bgPr>
        <a:solidFill>
          <a:schemeClr val="accent4">
            <a:lumMod val="75000"/>
          </a:schemeClr>
        </a:solidFill>
        <a:effectLst/>
      </p:bgPr>
    </p:bg>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CA723B34-6D5C-2D41-9D64-16C07D8883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51400" y="1399365"/>
            <a:ext cx="6458785" cy="4269514"/>
          </a:xfrm>
          <a:prstGeom prst="rect">
            <a:avLst/>
          </a:prstGeom>
          <a:effectLst>
            <a:outerShdw blurRad="152400" dist="88900" dir="2700000" sx="101000" sy="101000" algn="tl" rotWithShape="0">
              <a:prstClr val="black">
                <a:alpha val="10000"/>
              </a:prstClr>
            </a:outerShdw>
          </a:effectLst>
        </p:spPr>
      </p:pic>
      <p:sp>
        <p:nvSpPr>
          <p:cNvPr id="16" name="Rectangle 15">
            <a:extLst>
              <a:ext uri="{FF2B5EF4-FFF2-40B4-BE49-F238E27FC236}">
                <a16:creationId xmlns:a16="http://schemas.microsoft.com/office/drawing/2014/main" id="{52AC3999-71AD-FF42-A4FE-BB5F6E898BC8}"/>
              </a:ext>
            </a:extLst>
          </p:cNvPr>
          <p:cNvSpPr/>
          <p:nvPr/>
        </p:nvSpPr>
        <p:spPr>
          <a:xfrm>
            <a:off x="5068614" y="1615966"/>
            <a:ext cx="6022427" cy="381919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612987" y="1301417"/>
            <a:ext cx="3654213" cy="997196"/>
          </a:xfrm>
        </p:spPr>
        <p:txBody>
          <a:bodyPr>
            <a:noAutofit/>
          </a:bodyPr>
          <a:lstStyle>
            <a:lvl1pPr>
              <a:lnSpc>
                <a:spcPct val="100000"/>
              </a:lnSpc>
              <a:defRPr sz="2400">
                <a:solidFill>
                  <a:schemeClr val="bg1"/>
                </a:solidFill>
              </a:defRPr>
            </a:lvl1pPr>
          </a:lstStyle>
          <a:p>
            <a:r>
              <a:rPr lang="en-US"/>
              <a:t>Click to add title</a:t>
            </a:r>
          </a:p>
        </p:txBody>
      </p:sp>
      <p:sp>
        <p:nvSpPr>
          <p:cNvPr id="3" name="Slide Number Placeholder 2"/>
          <p:cNvSpPr>
            <a:spLocks noGrp="1"/>
          </p:cNvSpPr>
          <p:nvPr>
            <p:ph type="sldNum" sz="quarter" idx="10"/>
          </p:nvPr>
        </p:nvSpPr>
        <p:spPr/>
        <p:txBody>
          <a:bodyPr/>
          <a:lstStyle>
            <a:lvl1pPr>
              <a:defRPr>
                <a:solidFill>
                  <a:schemeClr val="bg1"/>
                </a:solidFill>
              </a:defRPr>
            </a:lvl1pPr>
          </a:lstStyle>
          <a:p>
            <a:fld id="{C7A6ED06-D8DE-4514-AB55-3E64337EBA2E}" type="slidenum">
              <a:rPr lang="en-US" smtClean="0"/>
              <a:pPr/>
              <a:t>‹#›</a:t>
            </a:fld>
            <a:endParaRPr lang="en-US"/>
          </a:p>
        </p:txBody>
      </p:sp>
      <p:sp>
        <p:nvSpPr>
          <p:cNvPr id="11" name="Footer Placeholder 4"/>
          <p:cNvSpPr>
            <a:spLocks noGrp="1"/>
          </p:cNvSpPr>
          <p:nvPr>
            <p:ph type="ftr" sz="quarter" idx="3"/>
          </p:nvPr>
        </p:nvSpPr>
        <p:spPr>
          <a:xfrm>
            <a:off x="887307" y="6485051"/>
            <a:ext cx="3017520" cy="107722"/>
          </a:xfrm>
          <a:prstGeom prst="rect">
            <a:avLst/>
          </a:prstGeom>
        </p:spPr>
        <p:txBody>
          <a:bodyPr vert="horz" lIns="0" tIns="0" rIns="0" bIns="0" rtlCol="0" anchor="ctr"/>
          <a:lstStyle>
            <a:lvl1pPr>
              <a:defRPr lang="en-US" sz="700" baseline="0" smtClean="0">
                <a:solidFill>
                  <a:schemeClr val="bg1"/>
                </a:solidFill>
              </a:defRPr>
            </a:lvl1pPr>
          </a:lstStyle>
          <a:p>
            <a:pPr defTabSz="457200"/>
            <a:r>
              <a:rPr lang="en-US"/>
              <a:t>Copyright© 2019 GoDaddy Inc.   All Rights Reserved. </a:t>
            </a:r>
          </a:p>
        </p:txBody>
      </p:sp>
      <p:sp>
        <p:nvSpPr>
          <p:cNvPr id="12" name="Text Placeholder 13">
            <a:extLst>
              <a:ext uri="{FF2B5EF4-FFF2-40B4-BE49-F238E27FC236}">
                <a16:creationId xmlns:a16="http://schemas.microsoft.com/office/drawing/2014/main" id="{03FCE22E-8190-9E45-93D1-3552C1D5EB9D}"/>
              </a:ext>
            </a:extLst>
          </p:cNvPr>
          <p:cNvSpPr>
            <a:spLocks noGrp="1"/>
          </p:cNvSpPr>
          <p:nvPr>
            <p:ph type="body" sz="quarter" idx="14"/>
          </p:nvPr>
        </p:nvSpPr>
        <p:spPr>
          <a:xfrm>
            <a:off x="612647" y="2614506"/>
            <a:ext cx="3657600" cy="3108960"/>
          </a:xfrm>
          <a:prstGeom prst="rect">
            <a:avLst/>
          </a:prstGeom>
        </p:spPr>
        <p:txBody>
          <a:bodyPr lIns="0" bIns="0"/>
          <a:lstStyle>
            <a:lvl1pPr marL="0" indent="0">
              <a:lnSpc>
                <a:spcPct val="100000"/>
              </a:lnSpc>
              <a:spcBef>
                <a:spcPts val="0"/>
              </a:spcBef>
              <a:spcAft>
                <a:spcPts val="1200"/>
              </a:spcAft>
              <a:buNone/>
              <a:defRPr sz="1600" b="0">
                <a:solidFill>
                  <a:schemeClr val="bg1"/>
                </a:solidFill>
                <a:latin typeface="+mn-lt"/>
                <a:cs typeface="Arial" panose="020B0604020202020204" pitchFamily="34" charset="0"/>
              </a:defRPr>
            </a:lvl1pPr>
            <a:lvl2pPr marL="230188" indent="-114300">
              <a:lnSpc>
                <a:spcPct val="100000"/>
              </a:lnSpc>
              <a:spcBef>
                <a:spcPts val="0"/>
              </a:spcBef>
              <a:spcAft>
                <a:spcPts val="600"/>
              </a:spcAft>
              <a:defRPr sz="1400">
                <a:solidFill>
                  <a:schemeClr val="bg1"/>
                </a:solidFill>
                <a:latin typeface="+mn-lt"/>
                <a:cs typeface="Arial" panose="020B0604020202020204" pitchFamily="34" charset="0"/>
              </a:defRPr>
            </a:lvl2pPr>
            <a:lvl3pPr>
              <a:defRPr sz="1100"/>
            </a:lvl3pPr>
            <a:lvl4pPr>
              <a:defRPr sz="1050"/>
            </a:lvl4pPr>
            <a:lvl5pPr>
              <a:defRPr sz="1050"/>
            </a:lvl5pPr>
          </a:lstStyle>
          <a:p>
            <a:pPr lvl="0"/>
            <a:r>
              <a:rPr lang="en-US"/>
              <a:t>Click to edit Master text styles</a:t>
            </a:r>
          </a:p>
          <a:p>
            <a:pPr lvl="1"/>
            <a:r>
              <a:rPr lang="en-US"/>
              <a:t>Second level</a:t>
            </a:r>
          </a:p>
        </p:txBody>
      </p:sp>
      <p:pic>
        <p:nvPicPr>
          <p:cNvPr id="15" name="Picture 14">
            <a:extLst>
              <a:ext uri="{FF2B5EF4-FFF2-40B4-BE49-F238E27FC236}">
                <a16:creationId xmlns:a16="http://schemas.microsoft.com/office/drawing/2014/main" id="{67228E19-C17C-6047-9E5C-D836B26DBAC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56055" y="6341435"/>
            <a:ext cx="1097280" cy="363810"/>
          </a:xfrm>
          <a:prstGeom prst="rect">
            <a:avLst/>
          </a:prstGeom>
        </p:spPr>
      </p:pic>
      <p:sp>
        <p:nvSpPr>
          <p:cNvPr id="13" name="Picture Placeholder 2">
            <a:extLst>
              <a:ext uri="{FF2B5EF4-FFF2-40B4-BE49-F238E27FC236}">
                <a16:creationId xmlns:a16="http://schemas.microsoft.com/office/drawing/2014/main" id="{F7582AD9-2A7F-5B46-888C-C5DD720B64D6}"/>
              </a:ext>
            </a:extLst>
          </p:cNvPr>
          <p:cNvSpPr>
            <a:spLocks noGrp="1"/>
          </p:cNvSpPr>
          <p:nvPr>
            <p:ph type="pic" sz="quarter" idx="15" hasCustomPrompt="1"/>
          </p:nvPr>
        </p:nvSpPr>
        <p:spPr>
          <a:xfrm>
            <a:off x="5042448" y="1615965"/>
            <a:ext cx="6048593" cy="3819197"/>
          </a:xfrm>
          <a:prstGeom prst="rect">
            <a:avLst/>
          </a:prstGeom>
          <a:pattFill prst="solidDmnd">
            <a:fgClr>
              <a:schemeClr val="bg1">
                <a:lumMod val="85000"/>
              </a:schemeClr>
            </a:fgClr>
            <a:bgClr>
              <a:schemeClr val="bg1"/>
            </a:bgClr>
          </a:pattFill>
          <a:ln w="3175">
            <a:solidFill>
              <a:schemeClr val="bg2">
                <a:lumMod val="40000"/>
                <a:lumOff val="60000"/>
              </a:schemeClr>
            </a:solidFill>
          </a:ln>
          <a:effectLst/>
        </p:spPr>
        <p:txBody>
          <a:bodyPr anchor="ctr"/>
          <a:lstStyle>
            <a:lvl1pPr marL="0" marR="0" indent="0" algn="ctr" defTabSz="914400" rtl="0" eaLnBrk="1" fontAlgn="auto" latinLnBrk="0" hangingPunct="1">
              <a:lnSpc>
                <a:spcPct val="90000"/>
              </a:lnSpc>
              <a:spcBef>
                <a:spcPts val="1000"/>
              </a:spcBef>
              <a:spcAft>
                <a:spcPts val="0"/>
              </a:spcAft>
              <a:buClrTx/>
              <a:buSzTx/>
              <a:buFont typeface="Wingdings" panose="05000000000000000000" pitchFamily="2" charset="2"/>
              <a:buNone/>
              <a:tabLst/>
              <a:defRPr kumimoji="0" lang="en-US" sz="2000" b="0" i="0" u="none" strike="noStrike" kern="1200" cap="none" spc="0" normalizeH="0" baseline="0" noProof="0" smtClean="0">
                <a:ln>
                  <a:noFill/>
                </a:ln>
                <a:solidFill>
                  <a:srgbClr val="111111"/>
                </a:solidFill>
                <a:effectLst/>
                <a:uLnTx/>
                <a:uFillTx/>
              </a:defRPr>
            </a:lvl1pPr>
          </a:lstStyle>
          <a:p>
            <a:pPr marL="0" marR="0" lvl="0" indent="0" algn="ctr" defTabSz="914400" rtl="0" eaLnBrk="1" fontAlgn="auto" latinLnBrk="0" hangingPunct="1">
              <a:lnSpc>
                <a:spcPct val="90000"/>
              </a:lnSpc>
              <a:spcBef>
                <a:spcPts val="1000"/>
              </a:spcBef>
              <a:spcAft>
                <a:spcPts val="0"/>
              </a:spcAft>
              <a:buClrTx/>
              <a:buSzTx/>
              <a:buFont typeface="Wingdings" panose="05000000000000000000" pitchFamily="2" charset="2"/>
              <a:buNone/>
              <a:tabLst/>
              <a:defRPr/>
            </a:pPr>
            <a:r>
              <a:rPr kumimoji="0" lang="en-US" sz="1600" b="0" i="0" u="none" strike="noStrike" kern="1200" cap="none" spc="0" normalizeH="0" baseline="0" noProof="0">
                <a:ln>
                  <a:noFill/>
                </a:ln>
                <a:solidFill>
                  <a:srgbClr val="111111"/>
                </a:solidFill>
                <a:effectLst/>
                <a:uLnTx/>
                <a:uFillTx/>
                <a:latin typeface="+mn-lt"/>
                <a:ea typeface="+mn-ea"/>
                <a:cs typeface="+mn-cs"/>
              </a:rPr>
              <a:t>Click icon to add picture or drag onto slide</a:t>
            </a:r>
          </a:p>
        </p:txBody>
      </p:sp>
    </p:spTree>
    <p:extLst>
      <p:ext uri="{BB962C8B-B14F-4D97-AF65-F5344CB8AC3E}">
        <p14:creationId xmlns:p14="http://schemas.microsoft.com/office/powerpoint/2010/main" val="4201637070"/>
      </p:ext>
    </p:extLst>
  </p:cSld>
  <p:clrMapOvr>
    <a:masterClrMapping/>
  </p:clrMapOvr>
  <p:extLst>
    <p:ext uri="{DCECCB84-F9BA-43D5-87BE-67443E8EF086}">
      <p15:sldGuideLst xmlns:p15="http://schemas.microsoft.com/office/powerpoint/2012/main"/>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p:cSld name="Copy-Mobile Phone">
    <p:bg>
      <p:bgPr>
        <a:solidFill>
          <a:schemeClr val="accent3">
            <a:lumMod val="75000"/>
          </a:schemeClr>
        </a:solidFill>
        <a:effectLst/>
      </p:bgPr>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A3A0E6EC-9A02-844F-B233-CE42EBC406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48762" y="486878"/>
            <a:ext cx="2929029" cy="5930252"/>
          </a:xfrm>
          <a:prstGeom prst="rect">
            <a:avLst/>
          </a:prstGeom>
          <a:effectLst>
            <a:outerShdw blurRad="152400" dist="88900" dir="2700000" sx="101000" sy="101000" algn="tl" rotWithShape="0">
              <a:prstClr val="black">
                <a:alpha val="12000"/>
              </a:prstClr>
            </a:outerShdw>
          </a:effectLst>
        </p:spPr>
      </p:pic>
      <p:sp>
        <p:nvSpPr>
          <p:cNvPr id="19" name="Rounded Rectangle 18">
            <a:extLst>
              <a:ext uri="{FF2B5EF4-FFF2-40B4-BE49-F238E27FC236}">
                <a16:creationId xmlns:a16="http://schemas.microsoft.com/office/drawing/2014/main" id="{384A6B9D-DEFA-764A-940F-222670E704EE}"/>
              </a:ext>
            </a:extLst>
          </p:cNvPr>
          <p:cNvSpPr/>
          <p:nvPr/>
        </p:nvSpPr>
        <p:spPr>
          <a:xfrm>
            <a:off x="6727371" y="615042"/>
            <a:ext cx="2577223" cy="5658758"/>
          </a:xfrm>
          <a:prstGeom prst="roundRect">
            <a:avLst>
              <a:gd name="adj" fmla="val 1056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Picture Placeholder 2"/>
          <p:cNvSpPr>
            <a:spLocks noGrp="1"/>
          </p:cNvSpPr>
          <p:nvPr>
            <p:ph type="pic" sz="quarter" idx="15" hasCustomPrompt="1"/>
          </p:nvPr>
        </p:nvSpPr>
        <p:spPr>
          <a:xfrm>
            <a:off x="6727370" y="615041"/>
            <a:ext cx="2577223" cy="5658758"/>
          </a:xfrm>
          <a:prstGeom prst="roundRect">
            <a:avLst>
              <a:gd name="adj" fmla="val 10149"/>
            </a:avLst>
          </a:prstGeom>
          <a:pattFill prst="solidDmnd">
            <a:fgClr>
              <a:schemeClr val="bg1">
                <a:lumMod val="85000"/>
              </a:schemeClr>
            </a:fgClr>
            <a:bgClr>
              <a:schemeClr val="bg1"/>
            </a:bgClr>
          </a:pattFill>
          <a:ln w="3175">
            <a:solidFill>
              <a:schemeClr val="bg2">
                <a:lumMod val="40000"/>
                <a:lumOff val="60000"/>
              </a:schemeClr>
            </a:solidFill>
          </a:ln>
          <a:effectLst/>
        </p:spPr>
        <p:txBody>
          <a:bodyPr vert="horz" lIns="0" tIns="45720" rIns="91440" bIns="45720" rtlCol="0" anchor="ctr">
            <a:normAutofit/>
          </a:bodyPr>
          <a:lstStyle>
            <a:lvl1pPr marL="0" marR="0" indent="0" algn="ctr" defTabSz="914400" rtl="0" eaLnBrk="1" fontAlgn="auto" latinLnBrk="0" hangingPunct="1">
              <a:lnSpc>
                <a:spcPct val="90000"/>
              </a:lnSpc>
              <a:spcBef>
                <a:spcPts val="1000"/>
              </a:spcBef>
              <a:spcAft>
                <a:spcPts val="0"/>
              </a:spcAft>
              <a:buClrTx/>
              <a:buSzTx/>
              <a:buFont typeface="Wingdings" panose="05000000000000000000" pitchFamily="2" charset="2"/>
              <a:buNone/>
              <a:tabLst/>
              <a:defRPr kumimoji="0" lang="en-US" sz="2000" b="0" i="0" u="none" strike="noStrike" kern="1200" cap="none" spc="0" normalizeH="0" baseline="0" noProof="0" smtClean="0">
                <a:ln>
                  <a:noFill/>
                </a:ln>
                <a:solidFill>
                  <a:srgbClr val="111111"/>
                </a:solidFill>
                <a:effectLst/>
                <a:uLnTx/>
                <a:uFillTx/>
              </a:defRPr>
            </a:lvl1pPr>
          </a:lstStyle>
          <a:p>
            <a:pPr marL="0" marR="0" lvl="0" indent="0" algn="ctr" defTabSz="914400" rtl="0" eaLnBrk="1" fontAlgn="auto" latinLnBrk="0" hangingPunct="1">
              <a:lnSpc>
                <a:spcPct val="90000"/>
              </a:lnSpc>
              <a:spcBef>
                <a:spcPts val="1000"/>
              </a:spcBef>
              <a:spcAft>
                <a:spcPts val="0"/>
              </a:spcAft>
              <a:buClrTx/>
              <a:buSzTx/>
              <a:buFont typeface="Wingdings" panose="05000000000000000000" pitchFamily="2" charset="2"/>
              <a:buNone/>
              <a:tabLst/>
              <a:defRPr/>
            </a:pPr>
            <a:r>
              <a:rPr kumimoji="0" lang="en-US" sz="1600" b="0" i="0" u="none" strike="noStrike" kern="1200" cap="none" spc="0" normalizeH="0" baseline="0" noProof="0">
                <a:ln>
                  <a:noFill/>
                </a:ln>
                <a:solidFill>
                  <a:srgbClr val="111111"/>
                </a:solidFill>
                <a:effectLst/>
                <a:uLnTx/>
                <a:uFillTx/>
                <a:latin typeface="+mn-lt"/>
                <a:ea typeface="+mn-ea"/>
                <a:cs typeface="+mn-cs"/>
              </a:rPr>
              <a:t>Click icon to add picture or drag onto slide</a:t>
            </a:r>
          </a:p>
        </p:txBody>
      </p:sp>
      <p:sp>
        <p:nvSpPr>
          <p:cNvPr id="2" name="Title 1"/>
          <p:cNvSpPr>
            <a:spLocks noGrp="1"/>
          </p:cNvSpPr>
          <p:nvPr>
            <p:ph type="title" hasCustomPrompt="1"/>
          </p:nvPr>
        </p:nvSpPr>
        <p:spPr>
          <a:xfrm>
            <a:off x="612987" y="1301417"/>
            <a:ext cx="3654213" cy="997196"/>
          </a:xfrm>
        </p:spPr>
        <p:txBody>
          <a:bodyPr>
            <a:noAutofit/>
          </a:bodyPr>
          <a:lstStyle>
            <a:lvl1pPr>
              <a:lnSpc>
                <a:spcPct val="100000"/>
              </a:lnSpc>
              <a:defRPr sz="2400">
                <a:solidFill>
                  <a:schemeClr val="bg1"/>
                </a:solidFill>
              </a:defRPr>
            </a:lvl1pPr>
          </a:lstStyle>
          <a:p>
            <a:r>
              <a:rPr lang="en-US"/>
              <a:t>Click to add title</a:t>
            </a:r>
          </a:p>
        </p:txBody>
      </p:sp>
      <p:sp>
        <p:nvSpPr>
          <p:cNvPr id="3" name="Slide Number Placeholder 2"/>
          <p:cNvSpPr>
            <a:spLocks noGrp="1"/>
          </p:cNvSpPr>
          <p:nvPr>
            <p:ph type="sldNum" sz="quarter" idx="10"/>
          </p:nvPr>
        </p:nvSpPr>
        <p:spPr/>
        <p:txBody>
          <a:bodyPr/>
          <a:lstStyle>
            <a:lvl1pPr>
              <a:defRPr>
                <a:solidFill>
                  <a:schemeClr val="bg1"/>
                </a:solidFill>
              </a:defRPr>
            </a:lvl1pPr>
          </a:lstStyle>
          <a:p>
            <a:fld id="{C7A6ED06-D8DE-4514-AB55-3E64337EBA2E}" type="slidenum">
              <a:rPr lang="en-US" smtClean="0"/>
              <a:pPr/>
              <a:t>‹#›</a:t>
            </a:fld>
            <a:endParaRPr lang="en-US"/>
          </a:p>
        </p:txBody>
      </p:sp>
      <p:sp>
        <p:nvSpPr>
          <p:cNvPr id="11" name="Footer Placeholder 4"/>
          <p:cNvSpPr>
            <a:spLocks noGrp="1"/>
          </p:cNvSpPr>
          <p:nvPr>
            <p:ph type="ftr" sz="quarter" idx="3"/>
          </p:nvPr>
        </p:nvSpPr>
        <p:spPr>
          <a:xfrm>
            <a:off x="887307" y="6485051"/>
            <a:ext cx="3017520" cy="107722"/>
          </a:xfrm>
          <a:prstGeom prst="rect">
            <a:avLst/>
          </a:prstGeom>
        </p:spPr>
        <p:txBody>
          <a:bodyPr vert="horz" lIns="0" tIns="0" rIns="0" bIns="0" rtlCol="0" anchor="ctr"/>
          <a:lstStyle>
            <a:lvl1pPr>
              <a:defRPr lang="en-US" sz="700" baseline="0" smtClean="0">
                <a:solidFill>
                  <a:schemeClr val="bg1"/>
                </a:solidFill>
              </a:defRPr>
            </a:lvl1pPr>
          </a:lstStyle>
          <a:p>
            <a:pPr defTabSz="457200"/>
            <a:r>
              <a:rPr lang="en-US"/>
              <a:t>Copyright© 2019 GoDaddy Inc.   All Rights Reserved. </a:t>
            </a:r>
          </a:p>
        </p:txBody>
      </p:sp>
      <p:sp>
        <p:nvSpPr>
          <p:cNvPr id="12" name="Text Placeholder 13">
            <a:extLst>
              <a:ext uri="{FF2B5EF4-FFF2-40B4-BE49-F238E27FC236}">
                <a16:creationId xmlns:a16="http://schemas.microsoft.com/office/drawing/2014/main" id="{8F1813F3-E51D-6545-99EE-DAEEFAA68A09}"/>
              </a:ext>
            </a:extLst>
          </p:cNvPr>
          <p:cNvSpPr>
            <a:spLocks noGrp="1"/>
          </p:cNvSpPr>
          <p:nvPr>
            <p:ph type="body" sz="quarter" idx="14"/>
          </p:nvPr>
        </p:nvSpPr>
        <p:spPr>
          <a:xfrm>
            <a:off x="612648" y="2614506"/>
            <a:ext cx="3657600" cy="3108960"/>
          </a:xfrm>
          <a:prstGeom prst="rect">
            <a:avLst/>
          </a:prstGeom>
        </p:spPr>
        <p:txBody>
          <a:bodyPr lIns="0" bIns="0"/>
          <a:lstStyle>
            <a:lvl1pPr marL="0" indent="0">
              <a:lnSpc>
                <a:spcPct val="100000"/>
              </a:lnSpc>
              <a:spcBef>
                <a:spcPts val="0"/>
              </a:spcBef>
              <a:spcAft>
                <a:spcPts val="1200"/>
              </a:spcAft>
              <a:buNone/>
              <a:defRPr sz="1600" b="0">
                <a:solidFill>
                  <a:schemeClr val="bg1"/>
                </a:solidFill>
                <a:latin typeface="+mn-lt"/>
                <a:cs typeface="Arial" panose="020B0604020202020204" pitchFamily="34" charset="0"/>
              </a:defRPr>
            </a:lvl1pPr>
            <a:lvl2pPr marL="230188" indent="-114300">
              <a:lnSpc>
                <a:spcPct val="100000"/>
              </a:lnSpc>
              <a:spcBef>
                <a:spcPts val="0"/>
              </a:spcBef>
              <a:spcAft>
                <a:spcPts val="600"/>
              </a:spcAft>
              <a:defRPr sz="1400">
                <a:solidFill>
                  <a:schemeClr val="bg1"/>
                </a:solidFill>
                <a:latin typeface="+mn-lt"/>
                <a:cs typeface="Arial" panose="020B0604020202020204" pitchFamily="34" charset="0"/>
              </a:defRPr>
            </a:lvl2pPr>
            <a:lvl3pPr>
              <a:defRPr sz="1100"/>
            </a:lvl3pPr>
            <a:lvl4pPr>
              <a:defRPr sz="1050"/>
            </a:lvl4pPr>
            <a:lvl5pPr>
              <a:defRPr sz="1050"/>
            </a:lvl5pPr>
          </a:lstStyle>
          <a:p>
            <a:pPr lvl="0"/>
            <a:r>
              <a:rPr lang="en-US"/>
              <a:t>Click to edit Master text styles</a:t>
            </a:r>
          </a:p>
          <a:p>
            <a:pPr lvl="1"/>
            <a:r>
              <a:rPr lang="en-US"/>
              <a:t>Second level</a:t>
            </a:r>
          </a:p>
        </p:txBody>
      </p:sp>
      <p:pic>
        <p:nvPicPr>
          <p:cNvPr id="17" name="Picture 16">
            <a:extLst>
              <a:ext uri="{FF2B5EF4-FFF2-40B4-BE49-F238E27FC236}">
                <a16:creationId xmlns:a16="http://schemas.microsoft.com/office/drawing/2014/main" id="{5F14C8EA-A595-754D-9730-7CF58BC304E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31183" y="6276266"/>
            <a:ext cx="1097280" cy="363810"/>
          </a:xfrm>
          <a:prstGeom prst="rect">
            <a:avLst/>
          </a:prstGeom>
        </p:spPr>
      </p:pic>
    </p:spTree>
    <p:extLst>
      <p:ext uri="{BB962C8B-B14F-4D97-AF65-F5344CB8AC3E}">
        <p14:creationId xmlns:p14="http://schemas.microsoft.com/office/powerpoint/2010/main" val="639762762"/>
      </p:ext>
    </p:extLst>
  </p:cSld>
  <p:clrMapOvr>
    <a:masterClrMapping/>
  </p:clrMapOvr>
  <p:extLst>
    <p:ext uri="{DCECCB84-F9BA-43D5-87BE-67443E8EF086}">
      <p15:sldGuideLst xmlns:p15="http://schemas.microsoft.com/office/powerpoint/2012/main"/>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p:cSld name="Quote-Key Message_Green ">
    <p:bg>
      <p:bgPr>
        <a:solidFill>
          <a:schemeClr val="tx2">
            <a:lumMod val="75000"/>
          </a:schemeClr>
        </a:solidFill>
        <a:effectLst/>
      </p:bgPr>
    </p:bg>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a:xfrm>
            <a:off x="886968" y="6485051"/>
            <a:ext cx="3017520" cy="107722"/>
          </a:xfrm>
        </p:spPr>
        <p:txBody>
          <a:bodyPr/>
          <a:lstStyle>
            <a:lvl1pPr>
              <a:defRPr>
                <a:solidFill>
                  <a:schemeClr val="bg1"/>
                </a:solidFill>
              </a:defRPr>
            </a:lvl1pPr>
          </a:lstStyle>
          <a:p>
            <a:r>
              <a:rPr lang="en-US"/>
              <a:t>Copyright© 2019 GoDaddy Inc.   All Rights Reserved. </a:t>
            </a:r>
          </a:p>
        </p:txBody>
      </p:sp>
      <p:sp>
        <p:nvSpPr>
          <p:cNvPr id="6" name="Slide Number Placeholder 5"/>
          <p:cNvSpPr>
            <a:spLocks noGrp="1"/>
          </p:cNvSpPr>
          <p:nvPr>
            <p:ph type="sldNum" sz="quarter" idx="12"/>
          </p:nvPr>
        </p:nvSpPr>
        <p:spPr>
          <a:xfrm>
            <a:off x="612648" y="6485051"/>
            <a:ext cx="274320" cy="107722"/>
          </a:xfrm>
        </p:spPr>
        <p:txBody>
          <a:bodyPr/>
          <a:lstStyle>
            <a:lvl1pPr>
              <a:defRPr>
                <a:solidFill>
                  <a:schemeClr val="bg1"/>
                </a:solidFill>
              </a:defRPr>
            </a:lvl1pPr>
          </a:lstStyle>
          <a:p>
            <a:fld id="{76EBB49D-1E09-4371-83D5-C50E385A13A7}" type="slidenum">
              <a:rPr lang="en-US" smtClean="0"/>
              <a:pPr/>
              <a:t>‹#›</a:t>
            </a:fld>
            <a:endParaRPr lang="en-US"/>
          </a:p>
        </p:txBody>
      </p:sp>
      <p:pic>
        <p:nvPicPr>
          <p:cNvPr id="7" name="Picture 6">
            <a:extLst>
              <a:ext uri="{FF2B5EF4-FFF2-40B4-BE49-F238E27FC236}">
                <a16:creationId xmlns:a16="http://schemas.microsoft.com/office/drawing/2014/main" id="{12EE24DC-A6CF-274E-A5B4-7CD46C2665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56055" y="6341435"/>
            <a:ext cx="1097280" cy="363810"/>
          </a:xfrm>
          <a:prstGeom prst="rect">
            <a:avLst/>
          </a:prstGeom>
        </p:spPr>
      </p:pic>
      <p:sp>
        <p:nvSpPr>
          <p:cNvPr id="8" name="Title 1">
            <a:extLst>
              <a:ext uri="{FF2B5EF4-FFF2-40B4-BE49-F238E27FC236}">
                <a16:creationId xmlns:a16="http://schemas.microsoft.com/office/drawing/2014/main" id="{0F367169-58F7-3F4B-ACA6-725E67D6030E}"/>
              </a:ext>
            </a:extLst>
          </p:cNvPr>
          <p:cNvSpPr>
            <a:spLocks noGrp="1"/>
          </p:cNvSpPr>
          <p:nvPr>
            <p:ph type="title"/>
          </p:nvPr>
        </p:nvSpPr>
        <p:spPr>
          <a:xfrm>
            <a:off x="612648" y="1609344"/>
            <a:ext cx="6309360" cy="3776472"/>
          </a:xfrm>
        </p:spPr>
        <p:txBody>
          <a:bodyPr anchor="t" anchorCtr="0">
            <a:normAutofit/>
          </a:bodyPr>
          <a:lstStyle>
            <a:lvl1pPr>
              <a:lnSpc>
                <a:spcPct val="100000"/>
              </a:lnSpc>
              <a:defRPr sz="3200" b="1">
                <a:solidFill>
                  <a:schemeClr val="bg1"/>
                </a:solidFill>
                <a:latin typeface="+mn-lt"/>
              </a:defRPr>
            </a:lvl1pPr>
          </a:lstStyle>
          <a:p>
            <a:r>
              <a:rPr lang="en-US"/>
              <a:t>Click to edit Master title style</a:t>
            </a:r>
          </a:p>
        </p:txBody>
      </p:sp>
    </p:spTree>
    <p:extLst>
      <p:ext uri="{BB962C8B-B14F-4D97-AF65-F5344CB8AC3E}">
        <p14:creationId xmlns:p14="http://schemas.microsoft.com/office/powerpoint/2010/main" val="4226942087"/>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p:cSld name="Quote-Key Message_Blue">
    <p:bg>
      <p:bgPr>
        <a:solidFill>
          <a:schemeClr val="accent2"/>
        </a:solidFill>
        <a:effectLst/>
      </p:bgPr>
    </p:bg>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a:xfrm>
            <a:off x="886968" y="6485051"/>
            <a:ext cx="3017520" cy="107722"/>
          </a:xfrm>
        </p:spPr>
        <p:txBody>
          <a:bodyPr/>
          <a:lstStyle>
            <a:lvl1pPr>
              <a:defRPr>
                <a:solidFill>
                  <a:schemeClr val="bg1"/>
                </a:solidFill>
              </a:defRPr>
            </a:lvl1pPr>
          </a:lstStyle>
          <a:p>
            <a:r>
              <a:rPr lang="en-US"/>
              <a:t>Copyright© 2019 GoDaddy Inc.   All Rights Reserved. </a:t>
            </a:r>
          </a:p>
        </p:txBody>
      </p:sp>
      <p:sp>
        <p:nvSpPr>
          <p:cNvPr id="6" name="Slide Number Placeholder 5"/>
          <p:cNvSpPr>
            <a:spLocks noGrp="1"/>
          </p:cNvSpPr>
          <p:nvPr>
            <p:ph type="sldNum" sz="quarter" idx="12"/>
          </p:nvPr>
        </p:nvSpPr>
        <p:spPr>
          <a:xfrm>
            <a:off x="612648" y="6485051"/>
            <a:ext cx="274320" cy="107722"/>
          </a:xfrm>
        </p:spPr>
        <p:txBody>
          <a:bodyPr/>
          <a:lstStyle>
            <a:lvl1pPr>
              <a:defRPr>
                <a:solidFill>
                  <a:schemeClr val="bg1"/>
                </a:solidFill>
              </a:defRPr>
            </a:lvl1pPr>
          </a:lstStyle>
          <a:p>
            <a:fld id="{76EBB49D-1E09-4371-83D5-C50E385A13A7}" type="slidenum">
              <a:rPr lang="en-US" smtClean="0"/>
              <a:pPr/>
              <a:t>‹#›</a:t>
            </a:fld>
            <a:endParaRPr lang="en-US"/>
          </a:p>
        </p:txBody>
      </p:sp>
      <p:pic>
        <p:nvPicPr>
          <p:cNvPr id="7" name="Picture 6">
            <a:extLst>
              <a:ext uri="{FF2B5EF4-FFF2-40B4-BE49-F238E27FC236}">
                <a16:creationId xmlns:a16="http://schemas.microsoft.com/office/drawing/2014/main" id="{D5903150-DD9F-C841-9BC7-0978AE02BE0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56055" y="6341435"/>
            <a:ext cx="1097280" cy="363810"/>
          </a:xfrm>
          <a:prstGeom prst="rect">
            <a:avLst/>
          </a:prstGeom>
        </p:spPr>
      </p:pic>
      <p:sp>
        <p:nvSpPr>
          <p:cNvPr id="8" name="Title 1">
            <a:extLst>
              <a:ext uri="{FF2B5EF4-FFF2-40B4-BE49-F238E27FC236}">
                <a16:creationId xmlns:a16="http://schemas.microsoft.com/office/drawing/2014/main" id="{E3392407-AEE1-E142-A94A-04A5BAFBA397}"/>
              </a:ext>
            </a:extLst>
          </p:cNvPr>
          <p:cNvSpPr>
            <a:spLocks noGrp="1"/>
          </p:cNvSpPr>
          <p:nvPr>
            <p:ph type="title"/>
          </p:nvPr>
        </p:nvSpPr>
        <p:spPr>
          <a:xfrm>
            <a:off x="612648" y="1609344"/>
            <a:ext cx="6309360" cy="3776472"/>
          </a:xfrm>
        </p:spPr>
        <p:txBody>
          <a:bodyPr anchor="t" anchorCtr="0">
            <a:normAutofit/>
          </a:bodyPr>
          <a:lstStyle>
            <a:lvl1pPr>
              <a:lnSpc>
                <a:spcPct val="100000"/>
              </a:lnSpc>
              <a:defRPr sz="3200" b="1">
                <a:solidFill>
                  <a:schemeClr val="bg1"/>
                </a:solidFill>
                <a:latin typeface="+mn-lt"/>
              </a:defRPr>
            </a:lvl1pPr>
          </a:lstStyle>
          <a:p>
            <a:r>
              <a:rPr lang="en-US"/>
              <a:t>Click to edit Master title style</a:t>
            </a:r>
          </a:p>
        </p:txBody>
      </p:sp>
    </p:spTree>
    <p:extLst>
      <p:ext uri="{BB962C8B-B14F-4D97-AF65-F5344CB8AC3E}">
        <p14:creationId xmlns:p14="http://schemas.microsoft.com/office/powerpoint/2010/main" val="2169430045"/>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p:cSld name="Quote-Key Message_Purple">
    <p:bg>
      <p:bgPr>
        <a:solidFill>
          <a:schemeClr val="accent3"/>
        </a:solidFill>
        <a:effectLst/>
      </p:bgPr>
    </p:bg>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a:xfrm>
            <a:off x="886968" y="6485051"/>
            <a:ext cx="3017520" cy="107722"/>
          </a:xfrm>
        </p:spPr>
        <p:txBody>
          <a:bodyPr/>
          <a:lstStyle>
            <a:lvl1pPr>
              <a:defRPr>
                <a:solidFill>
                  <a:schemeClr val="bg1"/>
                </a:solidFill>
              </a:defRPr>
            </a:lvl1pPr>
          </a:lstStyle>
          <a:p>
            <a:r>
              <a:rPr lang="en-US"/>
              <a:t>Copyright© 2019 GoDaddy Inc.   All Rights Reserved. </a:t>
            </a:r>
          </a:p>
        </p:txBody>
      </p:sp>
      <p:sp>
        <p:nvSpPr>
          <p:cNvPr id="6" name="Slide Number Placeholder 5"/>
          <p:cNvSpPr>
            <a:spLocks noGrp="1"/>
          </p:cNvSpPr>
          <p:nvPr>
            <p:ph type="sldNum" sz="quarter" idx="12"/>
          </p:nvPr>
        </p:nvSpPr>
        <p:spPr>
          <a:xfrm>
            <a:off x="612648" y="6485051"/>
            <a:ext cx="274320" cy="107722"/>
          </a:xfrm>
        </p:spPr>
        <p:txBody>
          <a:bodyPr/>
          <a:lstStyle>
            <a:lvl1pPr>
              <a:defRPr>
                <a:solidFill>
                  <a:schemeClr val="bg1"/>
                </a:solidFill>
              </a:defRPr>
            </a:lvl1pPr>
          </a:lstStyle>
          <a:p>
            <a:fld id="{76EBB49D-1E09-4371-83D5-C50E385A13A7}" type="slidenum">
              <a:rPr lang="en-US" smtClean="0"/>
              <a:pPr/>
              <a:t>‹#›</a:t>
            </a:fld>
            <a:endParaRPr lang="en-US"/>
          </a:p>
        </p:txBody>
      </p:sp>
      <p:pic>
        <p:nvPicPr>
          <p:cNvPr id="7" name="Picture 6">
            <a:extLst>
              <a:ext uri="{FF2B5EF4-FFF2-40B4-BE49-F238E27FC236}">
                <a16:creationId xmlns:a16="http://schemas.microsoft.com/office/drawing/2014/main" id="{A94F07EB-DAB4-BA41-ACB9-7507B3738C6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56055" y="6341435"/>
            <a:ext cx="1097280" cy="363810"/>
          </a:xfrm>
          <a:prstGeom prst="rect">
            <a:avLst/>
          </a:prstGeom>
        </p:spPr>
      </p:pic>
      <p:sp>
        <p:nvSpPr>
          <p:cNvPr id="8" name="Title 1">
            <a:extLst>
              <a:ext uri="{FF2B5EF4-FFF2-40B4-BE49-F238E27FC236}">
                <a16:creationId xmlns:a16="http://schemas.microsoft.com/office/drawing/2014/main" id="{FAD2A87F-DF08-804E-9C66-916B7D65B3A2}"/>
              </a:ext>
            </a:extLst>
          </p:cNvPr>
          <p:cNvSpPr>
            <a:spLocks noGrp="1"/>
          </p:cNvSpPr>
          <p:nvPr>
            <p:ph type="title"/>
          </p:nvPr>
        </p:nvSpPr>
        <p:spPr>
          <a:xfrm>
            <a:off x="612648" y="1609344"/>
            <a:ext cx="6309360" cy="3776472"/>
          </a:xfrm>
        </p:spPr>
        <p:txBody>
          <a:bodyPr anchor="t" anchorCtr="0">
            <a:normAutofit/>
          </a:bodyPr>
          <a:lstStyle>
            <a:lvl1pPr>
              <a:lnSpc>
                <a:spcPct val="100000"/>
              </a:lnSpc>
              <a:defRPr sz="3200" b="1">
                <a:solidFill>
                  <a:schemeClr val="bg1"/>
                </a:solidFill>
                <a:latin typeface="+mn-lt"/>
              </a:defRPr>
            </a:lvl1pPr>
          </a:lstStyle>
          <a:p>
            <a:r>
              <a:rPr lang="en-US"/>
              <a:t>Click to edit Master title style</a:t>
            </a:r>
          </a:p>
        </p:txBody>
      </p:sp>
    </p:spTree>
    <p:extLst>
      <p:ext uri="{BB962C8B-B14F-4D97-AF65-F5344CB8AC3E}">
        <p14:creationId xmlns:p14="http://schemas.microsoft.com/office/powerpoint/2010/main" val="2538581707"/>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p:cSld name="Quote-Key Message_Magenta">
    <p:bg>
      <p:bgPr>
        <a:solidFill>
          <a:schemeClr val="accent4">
            <a:lumMod val="75000"/>
          </a:schemeClr>
        </a:solidFill>
        <a:effectLst/>
      </p:bgPr>
    </p:bg>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a:xfrm>
            <a:off x="886968" y="6485051"/>
            <a:ext cx="3017520" cy="107722"/>
          </a:xfrm>
        </p:spPr>
        <p:txBody>
          <a:bodyPr/>
          <a:lstStyle>
            <a:lvl1pPr>
              <a:defRPr>
                <a:solidFill>
                  <a:schemeClr val="bg1"/>
                </a:solidFill>
              </a:defRPr>
            </a:lvl1pPr>
          </a:lstStyle>
          <a:p>
            <a:r>
              <a:rPr lang="en-US"/>
              <a:t>Copyright© 2019 GoDaddy Inc.   All Rights Reserved. </a:t>
            </a:r>
          </a:p>
        </p:txBody>
      </p:sp>
      <p:sp>
        <p:nvSpPr>
          <p:cNvPr id="6" name="Slide Number Placeholder 5"/>
          <p:cNvSpPr>
            <a:spLocks noGrp="1"/>
          </p:cNvSpPr>
          <p:nvPr>
            <p:ph type="sldNum" sz="quarter" idx="12"/>
          </p:nvPr>
        </p:nvSpPr>
        <p:spPr>
          <a:xfrm>
            <a:off x="612648" y="6485051"/>
            <a:ext cx="274320" cy="107722"/>
          </a:xfrm>
        </p:spPr>
        <p:txBody>
          <a:bodyPr/>
          <a:lstStyle>
            <a:lvl1pPr>
              <a:defRPr>
                <a:solidFill>
                  <a:schemeClr val="bg1"/>
                </a:solidFill>
              </a:defRPr>
            </a:lvl1pPr>
          </a:lstStyle>
          <a:p>
            <a:fld id="{76EBB49D-1E09-4371-83D5-C50E385A13A7}" type="slidenum">
              <a:rPr lang="en-US" smtClean="0"/>
              <a:pPr/>
              <a:t>‹#›</a:t>
            </a:fld>
            <a:endParaRPr lang="en-US"/>
          </a:p>
        </p:txBody>
      </p:sp>
      <p:pic>
        <p:nvPicPr>
          <p:cNvPr id="7" name="Picture 6">
            <a:extLst>
              <a:ext uri="{FF2B5EF4-FFF2-40B4-BE49-F238E27FC236}">
                <a16:creationId xmlns:a16="http://schemas.microsoft.com/office/drawing/2014/main" id="{A39EDDF5-8FE7-AE49-8F28-8E88102320A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56055" y="6341435"/>
            <a:ext cx="1097280" cy="363810"/>
          </a:xfrm>
          <a:prstGeom prst="rect">
            <a:avLst/>
          </a:prstGeom>
        </p:spPr>
      </p:pic>
      <p:sp>
        <p:nvSpPr>
          <p:cNvPr id="8" name="Title 1">
            <a:extLst>
              <a:ext uri="{FF2B5EF4-FFF2-40B4-BE49-F238E27FC236}">
                <a16:creationId xmlns:a16="http://schemas.microsoft.com/office/drawing/2014/main" id="{1A621836-3092-B44A-B531-E15F86834F2D}"/>
              </a:ext>
            </a:extLst>
          </p:cNvPr>
          <p:cNvSpPr>
            <a:spLocks noGrp="1"/>
          </p:cNvSpPr>
          <p:nvPr>
            <p:ph type="title"/>
          </p:nvPr>
        </p:nvSpPr>
        <p:spPr>
          <a:xfrm>
            <a:off x="612648" y="1609344"/>
            <a:ext cx="6309360" cy="3776472"/>
          </a:xfrm>
        </p:spPr>
        <p:txBody>
          <a:bodyPr anchor="t" anchorCtr="0">
            <a:normAutofit/>
          </a:bodyPr>
          <a:lstStyle>
            <a:lvl1pPr>
              <a:lnSpc>
                <a:spcPct val="100000"/>
              </a:lnSpc>
              <a:defRPr sz="3200" b="1">
                <a:solidFill>
                  <a:schemeClr val="bg1"/>
                </a:solidFill>
                <a:latin typeface="+mn-lt"/>
              </a:defRPr>
            </a:lvl1pPr>
          </a:lstStyle>
          <a:p>
            <a:r>
              <a:rPr lang="en-US"/>
              <a:t>Click to edit Master title style</a:t>
            </a:r>
          </a:p>
        </p:txBody>
      </p:sp>
    </p:spTree>
    <p:extLst>
      <p:ext uri="{BB962C8B-B14F-4D97-AF65-F5344CB8AC3E}">
        <p14:creationId xmlns:p14="http://schemas.microsoft.com/office/powerpoint/2010/main" val="1847830878"/>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p:cSld name="Quote-Key Message_Teal">
    <p:bg>
      <p:bgPr>
        <a:solidFill>
          <a:schemeClr val="accent1">
            <a:lumMod val="75000"/>
          </a:schemeClr>
        </a:solidFill>
        <a:effectLst/>
      </p:bgPr>
    </p:bg>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a:xfrm>
            <a:off x="886968" y="6485051"/>
            <a:ext cx="3017520" cy="107722"/>
          </a:xfrm>
        </p:spPr>
        <p:txBody>
          <a:bodyPr/>
          <a:lstStyle>
            <a:lvl1pPr>
              <a:defRPr>
                <a:solidFill>
                  <a:schemeClr val="bg1"/>
                </a:solidFill>
              </a:defRPr>
            </a:lvl1pPr>
          </a:lstStyle>
          <a:p>
            <a:r>
              <a:rPr lang="en-US"/>
              <a:t>Copyright© 2019 GoDaddy Inc.   All Rights Reserved. </a:t>
            </a:r>
          </a:p>
        </p:txBody>
      </p:sp>
      <p:sp>
        <p:nvSpPr>
          <p:cNvPr id="6" name="Slide Number Placeholder 5"/>
          <p:cNvSpPr>
            <a:spLocks noGrp="1"/>
          </p:cNvSpPr>
          <p:nvPr>
            <p:ph type="sldNum" sz="quarter" idx="12"/>
          </p:nvPr>
        </p:nvSpPr>
        <p:spPr>
          <a:xfrm>
            <a:off x="612648" y="6485051"/>
            <a:ext cx="274320" cy="107722"/>
          </a:xfrm>
        </p:spPr>
        <p:txBody>
          <a:bodyPr/>
          <a:lstStyle>
            <a:lvl1pPr>
              <a:defRPr>
                <a:solidFill>
                  <a:schemeClr val="bg1"/>
                </a:solidFill>
              </a:defRPr>
            </a:lvl1pPr>
          </a:lstStyle>
          <a:p>
            <a:fld id="{76EBB49D-1E09-4371-83D5-C50E385A13A7}" type="slidenum">
              <a:rPr lang="en-US" smtClean="0"/>
              <a:pPr/>
              <a:t>‹#›</a:t>
            </a:fld>
            <a:endParaRPr lang="en-US"/>
          </a:p>
        </p:txBody>
      </p:sp>
      <p:pic>
        <p:nvPicPr>
          <p:cNvPr id="7" name="Picture 6">
            <a:extLst>
              <a:ext uri="{FF2B5EF4-FFF2-40B4-BE49-F238E27FC236}">
                <a16:creationId xmlns:a16="http://schemas.microsoft.com/office/drawing/2014/main" id="{A39EDDF5-8FE7-AE49-8F28-8E88102320A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56055" y="6341435"/>
            <a:ext cx="1097280" cy="363810"/>
          </a:xfrm>
          <a:prstGeom prst="rect">
            <a:avLst/>
          </a:prstGeom>
        </p:spPr>
      </p:pic>
      <p:sp>
        <p:nvSpPr>
          <p:cNvPr id="8" name="Title 1">
            <a:extLst>
              <a:ext uri="{FF2B5EF4-FFF2-40B4-BE49-F238E27FC236}">
                <a16:creationId xmlns:a16="http://schemas.microsoft.com/office/drawing/2014/main" id="{D24EF659-0199-0341-AE28-4D5FD194FA70}"/>
              </a:ext>
            </a:extLst>
          </p:cNvPr>
          <p:cNvSpPr>
            <a:spLocks noGrp="1"/>
          </p:cNvSpPr>
          <p:nvPr>
            <p:ph type="title"/>
          </p:nvPr>
        </p:nvSpPr>
        <p:spPr>
          <a:xfrm>
            <a:off x="612648" y="1609344"/>
            <a:ext cx="6309360" cy="3776472"/>
          </a:xfrm>
        </p:spPr>
        <p:txBody>
          <a:bodyPr anchor="t" anchorCtr="0">
            <a:normAutofit/>
          </a:bodyPr>
          <a:lstStyle>
            <a:lvl1pPr>
              <a:lnSpc>
                <a:spcPct val="100000"/>
              </a:lnSpc>
              <a:defRPr sz="3200" b="1">
                <a:solidFill>
                  <a:schemeClr val="bg1"/>
                </a:solidFill>
                <a:latin typeface="+mn-lt"/>
              </a:defRPr>
            </a:lvl1pPr>
          </a:lstStyle>
          <a:p>
            <a:r>
              <a:rPr lang="en-US"/>
              <a:t>Click to edit Master title style</a:t>
            </a:r>
          </a:p>
        </p:txBody>
      </p:sp>
    </p:spTree>
    <p:extLst>
      <p:ext uri="{BB962C8B-B14F-4D97-AF65-F5344CB8AC3E}">
        <p14:creationId xmlns:p14="http://schemas.microsoft.com/office/powerpoint/2010/main" val="829318110"/>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p:cSld name="Quote-Key Message_Orange">
    <p:bg>
      <p:bgPr>
        <a:solidFill>
          <a:schemeClr val="accent5">
            <a:lumMod val="75000"/>
          </a:schemeClr>
        </a:solidFill>
        <a:effectLst/>
      </p:bgPr>
    </p:bg>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a:xfrm>
            <a:off x="886968" y="6485051"/>
            <a:ext cx="3017520" cy="107722"/>
          </a:xfrm>
        </p:spPr>
        <p:txBody>
          <a:bodyPr/>
          <a:lstStyle>
            <a:lvl1pPr>
              <a:defRPr>
                <a:solidFill>
                  <a:schemeClr val="bg1"/>
                </a:solidFill>
              </a:defRPr>
            </a:lvl1pPr>
          </a:lstStyle>
          <a:p>
            <a:r>
              <a:rPr lang="en-US"/>
              <a:t>Copyright© 2019 GoDaddy Inc.   All Rights Reserved. </a:t>
            </a:r>
          </a:p>
        </p:txBody>
      </p:sp>
      <p:sp>
        <p:nvSpPr>
          <p:cNvPr id="6" name="Slide Number Placeholder 5"/>
          <p:cNvSpPr>
            <a:spLocks noGrp="1"/>
          </p:cNvSpPr>
          <p:nvPr>
            <p:ph type="sldNum" sz="quarter" idx="12"/>
          </p:nvPr>
        </p:nvSpPr>
        <p:spPr>
          <a:xfrm>
            <a:off x="612648" y="6485051"/>
            <a:ext cx="274320" cy="107722"/>
          </a:xfrm>
        </p:spPr>
        <p:txBody>
          <a:bodyPr/>
          <a:lstStyle>
            <a:lvl1pPr>
              <a:defRPr>
                <a:solidFill>
                  <a:schemeClr val="bg1"/>
                </a:solidFill>
              </a:defRPr>
            </a:lvl1pPr>
          </a:lstStyle>
          <a:p>
            <a:fld id="{76EBB49D-1E09-4371-83D5-C50E385A13A7}" type="slidenum">
              <a:rPr lang="en-US" smtClean="0"/>
              <a:pPr/>
              <a:t>‹#›</a:t>
            </a:fld>
            <a:endParaRPr lang="en-US"/>
          </a:p>
        </p:txBody>
      </p:sp>
      <p:pic>
        <p:nvPicPr>
          <p:cNvPr id="7" name="Picture 6">
            <a:extLst>
              <a:ext uri="{FF2B5EF4-FFF2-40B4-BE49-F238E27FC236}">
                <a16:creationId xmlns:a16="http://schemas.microsoft.com/office/drawing/2014/main" id="{A39EDDF5-8FE7-AE49-8F28-8E88102320A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56055" y="6341435"/>
            <a:ext cx="1097280" cy="363810"/>
          </a:xfrm>
          <a:prstGeom prst="rect">
            <a:avLst/>
          </a:prstGeom>
        </p:spPr>
      </p:pic>
      <p:sp>
        <p:nvSpPr>
          <p:cNvPr id="8" name="Title 1">
            <a:extLst>
              <a:ext uri="{FF2B5EF4-FFF2-40B4-BE49-F238E27FC236}">
                <a16:creationId xmlns:a16="http://schemas.microsoft.com/office/drawing/2014/main" id="{313C65C4-E3E8-B548-9C92-DAA44AACA9F9}"/>
              </a:ext>
            </a:extLst>
          </p:cNvPr>
          <p:cNvSpPr>
            <a:spLocks noGrp="1"/>
          </p:cNvSpPr>
          <p:nvPr>
            <p:ph type="title"/>
          </p:nvPr>
        </p:nvSpPr>
        <p:spPr>
          <a:xfrm>
            <a:off x="612648" y="1609344"/>
            <a:ext cx="6309360" cy="3776472"/>
          </a:xfrm>
        </p:spPr>
        <p:txBody>
          <a:bodyPr anchor="t" anchorCtr="0">
            <a:normAutofit/>
          </a:bodyPr>
          <a:lstStyle>
            <a:lvl1pPr>
              <a:lnSpc>
                <a:spcPct val="100000"/>
              </a:lnSpc>
              <a:defRPr sz="3200" b="1">
                <a:solidFill>
                  <a:schemeClr val="bg1"/>
                </a:solidFill>
                <a:latin typeface="+mn-lt"/>
              </a:defRPr>
            </a:lvl1pPr>
          </a:lstStyle>
          <a:p>
            <a:r>
              <a:rPr lang="en-US"/>
              <a:t>Click to edit Master title style</a:t>
            </a:r>
          </a:p>
        </p:txBody>
      </p:sp>
    </p:spTree>
    <p:extLst>
      <p:ext uri="{BB962C8B-B14F-4D97-AF65-F5344CB8AC3E}">
        <p14:creationId xmlns:p14="http://schemas.microsoft.com/office/powerpoint/2010/main" val="3180435835"/>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p:cSld name="Quote-Key Message_Yellow">
    <p:bg>
      <p:bgPr>
        <a:solidFill>
          <a:schemeClr val="accent6"/>
        </a:solidFill>
        <a:effectLst/>
      </p:bgPr>
    </p:bg>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a:xfrm>
            <a:off x="886968" y="6485051"/>
            <a:ext cx="3017520" cy="107722"/>
          </a:xfrm>
        </p:spPr>
        <p:txBody>
          <a:bodyPr/>
          <a:lstStyle>
            <a:lvl1pPr>
              <a:defRPr>
                <a:solidFill>
                  <a:schemeClr val="tx1"/>
                </a:solidFill>
              </a:defRPr>
            </a:lvl1pPr>
          </a:lstStyle>
          <a:p>
            <a:r>
              <a:rPr lang="en-US"/>
              <a:t>Copyright© 2019 GoDaddy Inc.   All Rights Reserved. </a:t>
            </a:r>
          </a:p>
        </p:txBody>
      </p:sp>
      <p:sp>
        <p:nvSpPr>
          <p:cNvPr id="6" name="Slide Number Placeholder 5"/>
          <p:cNvSpPr>
            <a:spLocks noGrp="1"/>
          </p:cNvSpPr>
          <p:nvPr>
            <p:ph type="sldNum" sz="quarter" idx="12"/>
          </p:nvPr>
        </p:nvSpPr>
        <p:spPr>
          <a:xfrm>
            <a:off x="612648" y="6485051"/>
            <a:ext cx="274320" cy="107722"/>
          </a:xfrm>
        </p:spPr>
        <p:txBody>
          <a:bodyPr/>
          <a:lstStyle>
            <a:lvl1pPr>
              <a:defRPr>
                <a:solidFill>
                  <a:schemeClr val="tx1"/>
                </a:solidFill>
              </a:defRPr>
            </a:lvl1pPr>
          </a:lstStyle>
          <a:p>
            <a:fld id="{76EBB49D-1E09-4371-83D5-C50E385A13A7}" type="slidenum">
              <a:rPr lang="en-US" smtClean="0"/>
              <a:pPr/>
              <a:t>‹#›</a:t>
            </a:fld>
            <a:endParaRPr lang="en-US"/>
          </a:p>
        </p:txBody>
      </p:sp>
      <p:pic>
        <p:nvPicPr>
          <p:cNvPr id="9" name="Picture 8">
            <a:extLst>
              <a:ext uri="{FF2B5EF4-FFF2-40B4-BE49-F238E27FC236}">
                <a16:creationId xmlns:a16="http://schemas.microsoft.com/office/drawing/2014/main" id="{DD64B175-97B7-314F-934B-D53C6EA01C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56055" y="6341923"/>
            <a:ext cx="1097280" cy="363322"/>
          </a:xfrm>
          <a:prstGeom prst="rect">
            <a:avLst/>
          </a:prstGeom>
        </p:spPr>
      </p:pic>
      <p:sp>
        <p:nvSpPr>
          <p:cNvPr id="7" name="Title 1">
            <a:extLst>
              <a:ext uri="{FF2B5EF4-FFF2-40B4-BE49-F238E27FC236}">
                <a16:creationId xmlns:a16="http://schemas.microsoft.com/office/drawing/2014/main" id="{B3713D7C-5712-A442-9BB1-AC9FA05A44E3}"/>
              </a:ext>
            </a:extLst>
          </p:cNvPr>
          <p:cNvSpPr>
            <a:spLocks noGrp="1"/>
          </p:cNvSpPr>
          <p:nvPr>
            <p:ph type="title"/>
          </p:nvPr>
        </p:nvSpPr>
        <p:spPr>
          <a:xfrm>
            <a:off x="612648" y="1609344"/>
            <a:ext cx="6309360" cy="3776472"/>
          </a:xfrm>
        </p:spPr>
        <p:txBody>
          <a:bodyPr anchor="t" anchorCtr="0">
            <a:normAutofit/>
          </a:bodyPr>
          <a:lstStyle>
            <a:lvl1pPr>
              <a:lnSpc>
                <a:spcPct val="100000"/>
              </a:lnSpc>
              <a:defRPr sz="3200" b="1">
                <a:solidFill>
                  <a:schemeClr val="tx1"/>
                </a:solidFill>
                <a:latin typeface="+mn-lt"/>
              </a:defRPr>
            </a:lvl1pPr>
          </a:lstStyle>
          <a:p>
            <a:r>
              <a:rPr lang="en-US"/>
              <a:t>Click to edit Master title style</a:t>
            </a:r>
          </a:p>
        </p:txBody>
      </p:sp>
    </p:spTree>
    <p:extLst>
      <p:ext uri="{BB962C8B-B14F-4D97-AF65-F5344CB8AC3E}">
        <p14:creationId xmlns:p14="http://schemas.microsoft.com/office/powerpoint/2010/main" val="1887574206"/>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secHead" preserve="1">
  <p:cSld name="Section_Blu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12648" y="2414016"/>
            <a:ext cx="10515600" cy="2054802"/>
          </a:xfrm>
        </p:spPr>
        <p:txBody>
          <a:bodyPr anchor="ctr" anchorCtr="0">
            <a:noAutofit/>
          </a:bodyPr>
          <a:lstStyle>
            <a:lvl1pPr>
              <a:lnSpc>
                <a:spcPct val="100000"/>
              </a:lnSpc>
              <a:defRPr sz="3800" b="1">
                <a:solidFill>
                  <a:schemeClr val="bg1"/>
                </a:solidFill>
                <a:latin typeface="+mn-lt"/>
              </a:defRPr>
            </a:lvl1pPr>
          </a:lstStyle>
          <a:p>
            <a:r>
              <a:rPr lang="en-US"/>
              <a:t>Click to add Section title</a:t>
            </a:r>
          </a:p>
        </p:txBody>
      </p:sp>
      <p:sp>
        <p:nvSpPr>
          <p:cNvPr id="3" name="Text Placeholder 2"/>
          <p:cNvSpPr>
            <a:spLocks noGrp="1"/>
          </p:cNvSpPr>
          <p:nvPr>
            <p:ph type="body" idx="1" hasCustomPrompt="1"/>
          </p:nvPr>
        </p:nvSpPr>
        <p:spPr>
          <a:xfrm>
            <a:off x="612648" y="4599432"/>
            <a:ext cx="10460482" cy="786384"/>
          </a:xfrm>
        </p:spPr>
        <p:txBody>
          <a:bodyPr>
            <a:noAutofit/>
          </a:bodyPr>
          <a:lstStyle>
            <a:lvl1pPr marL="0" indent="0">
              <a:lnSpc>
                <a:spcPct val="100000"/>
              </a:lnSpc>
              <a:spcBef>
                <a:spcPts val="0"/>
              </a:spcBef>
              <a:buNone/>
              <a:defRPr sz="2400"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Subtitle </a:t>
            </a:r>
          </a:p>
        </p:txBody>
      </p:sp>
      <p:sp>
        <p:nvSpPr>
          <p:cNvPr id="8" name="Footer Placeholder 4">
            <a:extLst>
              <a:ext uri="{FF2B5EF4-FFF2-40B4-BE49-F238E27FC236}">
                <a16:creationId xmlns:a16="http://schemas.microsoft.com/office/drawing/2014/main" id="{1779F3FF-2CDA-674D-9EC0-9AAE6055A04B}"/>
              </a:ext>
            </a:extLst>
          </p:cNvPr>
          <p:cNvSpPr>
            <a:spLocks noGrp="1"/>
          </p:cNvSpPr>
          <p:nvPr>
            <p:ph type="ftr" sz="quarter" idx="11"/>
          </p:nvPr>
        </p:nvSpPr>
        <p:spPr>
          <a:xfrm>
            <a:off x="886968" y="6485051"/>
            <a:ext cx="3017520" cy="107722"/>
          </a:xfrm>
        </p:spPr>
        <p:txBody>
          <a:bodyPr/>
          <a:lstStyle>
            <a:lvl1pPr>
              <a:defRPr>
                <a:solidFill>
                  <a:schemeClr val="bg1"/>
                </a:solidFill>
              </a:defRPr>
            </a:lvl1pPr>
          </a:lstStyle>
          <a:p>
            <a:r>
              <a:rPr lang="en-US"/>
              <a:t>Copyright© 2019 GoDaddy Inc.   All Rights Reserved. </a:t>
            </a:r>
          </a:p>
        </p:txBody>
      </p:sp>
      <p:sp>
        <p:nvSpPr>
          <p:cNvPr id="9" name="Slide Number Placeholder 5">
            <a:extLst>
              <a:ext uri="{FF2B5EF4-FFF2-40B4-BE49-F238E27FC236}">
                <a16:creationId xmlns:a16="http://schemas.microsoft.com/office/drawing/2014/main" id="{811D7C69-8A4A-0447-A46C-3BCD038527CF}"/>
              </a:ext>
            </a:extLst>
          </p:cNvPr>
          <p:cNvSpPr>
            <a:spLocks noGrp="1"/>
          </p:cNvSpPr>
          <p:nvPr>
            <p:ph type="sldNum" sz="quarter" idx="12"/>
          </p:nvPr>
        </p:nvSpPr>
        <p:spPr>
          <a:xfrm>
            <a:off x="612648" y="6485051"/>
            <a:ext cx="274320" cy="107722"/>
          </a:xfrm>
        </p:spPr>
        <p:txBody>
          <a:bodyPr/>
          <a:lstStyle>
            <a:lvl1pPr>
              <a:defRPr>
                <a:solidFill>
                  <a:schemeClr val="bg1"/>
                </a:solidFill>
              </a:defRPr>
            </a:lvl1pPr>
          </a:lstStyle>
          <a:p>
            <a:fld id="{76EBB49D-1E09-4371-83D5-C50E385A13A7}" type="slidenum">
              <a:rPr lang="en-US" smtClean="0"/>
              <a:pPr/>
              <a:t>‹#›</a:t>
            </a:fld>
            <a:endParaRPr lang="en-US"/>
          </a:p>
        </p:txBody>
      </p:sp>
      <p:pic>
        <p:nvPicPr>
          <p:cNvPr id="10" name="Picture 9">
            <a:extLst>
              <a:ext uri="{FF2B5EF4-FFF2-40B4-BE49-F238E27FC236}">
                <a16:creationId xmlns:a16="http://schemas.microsoft.com/office/drawing/2014/main" id="{C8C8BC23-3CD7-5246-BA20-7EA6CC02565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9768" y="1409317"/>
            <a:ext cx="1930532" cy="640080"/>
          </a:xfrm>
          <a:prstGeom prst="rect">
            <a:avLst/>
          </a:prstGeom>
        </p:spPr>
      </p:pic>
    </p:spTree>
    <p:extLst>
      <p:ext uri="{BB962C8B-B14F-4D97-AF65-F5344CB8AC3E}">
        <p14:creationId xmlns:p14="http://schemas.microsoft.com/office/powerpoint/2010/main" val="73796309"/>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Cover-Title_Purpl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09600" y="1965960"/>
            <a:ext cx="5074920" cy="2455527"/>
          </a:xfrm>
        </p:spPr>
        <p:txBody>
          <a:bodyPr anchor="b" anchorCtr="0">
            <a:noAutofit/>
          </a:bodyPr>
          <a:lstStyle>
            <a:lvl1pPr algn="l">
              <a:lnSpc>
                <a:spcPct val="100000"/>
              </a:lnSpc>
              <a:defRPr sz="4000" b="1">
                <a:solidFill>
                  <a:schemeClr val="bg1"/>
                </a:solidFill>
                <a:latin typeface="+mn-lt"/>
              </a:defRPr>
            </a:lvl1pPr>
          </a:lstStyle>
          <a:p>
            <a:r>
              <a:rPr lang="en-US"/>
              <a:t>Click to edit Master title style</a:t>
            </a:r>
          </a:p>
        </p:txBody>
      </p:sp>
      <p:sp>
        <p:nvSpPr>
          <p:cNvPr id="3" name="Subtitle 2"/>
          <p:cNvSpPr>
            <a:spLocks noGrp="1"/>
          </p:cNvSpPr>
          <p:nvPr>
            <p:ph type="subTitle" idx="1" hasCustomPrompt="1"/>
          </p:nvPr>
        </p:nvSpPr>
        <p:spPr>
          <a:xfrm>
            <a:off x="609600" y="4598803"/>
            <a:ext cx="5074920" cy="789587"/>
          </a:xfrm>
        </p:spPr>
        <p:txBody>
          <a:bodyPr anchor="t" anchorCtr="0">
            <a:noAutofit/>
          </a:bodyPr>
          <a:lstStyle>
            <a:lvl1pPr marL="0" indent="0" algn="l">
              <a:lnSpc>
                <a:spcPct val="100000"/>
              </a:lnSpc>
              <a:spcBef>
                <a:spcPts val="0"/>
              </a:spcBef>
              <a:buNone/>
              <a:defRPr sz="2400" b="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 or Presenter name</a:t>
            </a:r>
          </a:p>
        </p:txBody>
      </p:sp>
      <p:sp>
        <p:nvSpPr>
          <p:cNvPr id="6" name="Picture Placeholder 13">
            <a:extLst>
              <a:ext uri="{FF2B5EF4-FFF2-40B4-BE49-F238E27FC236}">
                <a16:creationId xmlns:a16="http://schemas.microsoft.com/office/drawing/2014/main" id="{22E49531-F244-3A40-B458-3DCED4E4D28C}"/>
              </a:ext>
            </a:extLst>
          </p:cNvPr>
          <p:cNvSpPr>
            <a:spLocks noGrp="1"/>
          </p:cNvSpPr>
          <p:nvPr>
            <p:ph type="pic" sz="quarter" idx="12" hasCustomPrompt="1"/>
          </p:nvPr>
        </p:nvSpPr>
        <p:spPr>
          <a:xfrm>
            <a:off x="6096000" y="0"/>
            <a:ext cx="6096000" cy="6858000"/>
          </a:xfrm>
          <a:pattFill prst="solidDmnd">
            <a:fgClr>
              <a:schemeClr val="bg1">
                <a:lumMod val="85000"/>
              </a:schemeClr>
            </a:fgClr>
            <a:bgClr>
              <a:schemeClr val="bg1"/>
            </a:bgClr>
          </a:pattFill>
        </p:spPr>
        <p:txBody>
          <a:bodyPr anchor="ctr"/>
          <a:lstStyle>
            <a:lvl1pPr algn="ctr">
              <a:defRPr sz="1800"/>
            </a:lvl1pPr>
          </a:lstStyle>
          <a:p>
            <a:r>
              <a:rPr lang="en-US"/>
              <a:t>Click icon to add picture or drag onto slide</a:t>
            </a:r>
          </a:p>
        </p:txBody>
      </p:sp>
      <p:sp>
        <p:nvSpPr>
          <p:cNvPr id="11" name="Text Placeholder 7">
            <a:extLst>
              <a:ext uri="{FF2B5EF4-FFF2-40B4-BE49-F238E27FC236}">
                <a16:creationId xmlns:a16="http://schemas.microsoft.com/office/drawing/2014/main" id="{615FD1A6-B765-DD46-A027-4621ADAF14E9}"/>
              </a:ext>
            </a:extLst>
          </p:cNvPr>
          <p:cNvSpPr>
            <a:spLocks noGrp="1"/>
          </p:cNvSpPr>
          <p:nvPr>
            <p:ph type="body" sz="quarter" idx="14" hasCustomPrompt="1"/>
          </p:nvPr>
        </p:nvSpPr>
        <p:spPr>
          <a:xfrm>
            <a:off x="609600" y="5543550"/>
            <a:ext cx="5075238" cy="404813"/>
          </a:xfrm>
        </p:spPr>
        <p:txBody>
          <a:bodyPr anchor="ctr"/>
          <a:lstStyle>
            <a:lvl1pPr>
              <a:lnSpc>
                <a:spcPct val="100000"/>
              </a:lnSpc>
              <a:spcBef>
                <a:spcPts val="0"/>
              </a:spcBef>
              <a:defRPr sz="1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Date</a:t>
            </a:r>
          </a:p>
        </p:txBody>
      </p:sp>
      <p:sp>
        <p:nvSpPr>
          <p:cNvPr id="19" name="Footer Placeholder 4">
            <a:extLst>
              <a:ext uri="{FF2B5EF4-FFF2-40B4-BE49-F238E27FC236}">
                <a16:creationId xmlns:a16="http://schemas.microsoft.com/office/drawing/2014/main" id="{3A78B574-A02D-AF40-B9BA-A6364F99F1C9}"/>
              </a:ext>
            </a:extLst>
          </p:cNvPr>
          <p:cNvSpPr>
            <a:spLocks noGrp="1"/>
          </p:cNvSpPr>
          <p:nvPr>
            <p:ph type="ftr" sz="quarter" idx="11"/>
          </p:nvPr>
        </p:nvSpPr>
        <p:spPr>
          <a:xfrm>
            <a:off x="886968" y="6485051"/>
            <a:ext cx="3017520" cy="107722"/>
          </a:xfrm>
        </p:spPr>
        <p:txBody>
          <a:bodyPr/>
          <a:lstStyle>
            <a:lvl1pPr>
              <a:defRPr>
                <a:solidFill>
                  <a:schemeClr val="bg1"/>
                </a:solidFill>
              </a:defRPr>
            </a:lvl1pPr>
          </a:lstStyle>
          <a:p>
            <a:r>
              <a:rPr lang="en-US"/>
              <a:t>Copyright© 2019 GoDaddy Inc.   All Rights Reserved. </a:t>
            </a:r>
          </a:p>
        </p:txBody>
      </p:sp>
      <p:sp>
        <p:nvSpPr>
          <p:cNvPr id="20" name="Slide Number Placeholder 5">
            <a:extLst>
              <a:ext uri="{FF2B5EF4-FFF2-40B4-BE49-F238E27FC236}">
                <a16:creationId xmlns:a16="http://schemas.microsoft.com/office/drawing/2014/main" id="{86287015-7C3C-8F4A-8297-305894780802}"/>
              </a:ext>
            </a:extLst>
          </p:cNvPr>
          <p:cNvSpPr>
            <a:spLocks noGrp="1"/>
          </p:cNvSpPr>
          <p:nvPr>
            <p:ph type="sldNum" sz="quarter" idx="15"/>
          </p:nvPr>
        </p:nvSpPr>
        <p:spPr>
          <a:xfrm>
            <a:off x="612648" y="6485051"/>
            <a:ext cx="274320" cy="107722"/>
          </a:xfrm>
        </p:spPr>
        <p:txBody>
          <a:bodyPr/>
          <a:lstStyle>
            <a:lvl1pPr>
              <a:defRPr>
                <a:solidFill>
                  <a:schemeClr val="bg1"/>
                </a:solidFill>
              </a:defRPr>
            </a:lvl1pPr>
          </a:lstStyle>
          <a:p>
            <a:fld id="{76EBB49D-1E09-4371-83D5-C50E385A13A7}" type="slidenum">
              <a:rPr lang="en-US" smtClean="0"/>
              <a:pPr/>
              <a:t>‹#›</a:t>
            </a:fld>
            <a:endParaRPr lang="en-US"/>
          </a:p>
        </p:txBody>
      </p:sp>
      <p:pic>
        <p:nvPicPr>
          <p:cNvPr id="21" name="Picture 20">
            <a:extLst>
              <a:ext uri="{FF2B5EF4-FFF2-40B4-BE49-F238E27FC236}">
                <a16:creationId xmlns:a16="http://schemas.microsoft.com/office/drawing/2014/main" id="{9CE243AE-6CAD-A34E-86B5-5626D0283B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9768" y="1409317"/>
            <a:ext cx="1930532" cy="640080"/>
          </a:xfrm>
          <a:prstGeom prst="rect">
            <a:avLst/>
          </a:prstGeom>
        </p:spPr>
      </p:pic>
    </p:spTree>
    <p:extLst>
      <p:ext uri="{BB962C8B-B14F-4D97-AF65-F5344CB8AC3E}">
        <p14:creationId xmlns:p14="http://schemas.microsoft.com/office/powerpoint/2010/main" val="3185867631"/>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secHead" preserve="1">
  <p:cSld name="Section_Purpl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12648" y="2414016"/>
            <a:ext cx="10515600" cy="2057400"/>
          </a:xfrm>
        </p:spPr>
        <p:txBody>
          <a:bodyPr anchor="ctr" anchorCtr="0">
            <a:noAutofit/>
          </a:bodyPr>
          <a:lstStyle>
            <a:lvl1pPr>
              <a:lnSpc>
                <a:spcPct val="100000"/>
              </a:lnSpc>
              <a:defRPr sz="3800" b="1">
                <a:solidFill>
                  <a:schemeClr val="bg1"/>
                </a:solidFill>
                <a:latin typeface="+mn-lt"/>
              </a:defRPr>
            </a:lvl1pPr>
          </a:lstStyle>
          <a:p>
            <a:r>
              <a:rPr lang="en-US"/>
              <a:t>Click to add Section title</a:t>
            </a:r>
          </a:p>
        </p:txBody>
      </p:sp>
      <p:sp>
        <p:nvSpPr>
          <p:cNvPr id="3" name="Text Placeholder 2"/>
          <p:cNvSpPr>
            <a:spLocks noGrp="1"/>
          </p:cNvSpPr>
          <p:nvPr>
            <p:ph type="body" idx="1" hasCustomPrompt="1"/>
          </p:nvPr>
        </p:nvSpPr>
        <p:spPr>
          <a:xfrm>
            <a:off x="612648" y="4599432"/>
            <a:ext cx="10460482" cy="786384"/>
          </a:xfrm>
        </p:spPr>
        <p:txBody>
          <a:bodyPr/>
          <a:lstStyle>
            <a:lvl1pPr marL="0" indent="0">
              <a:lnSpc>
                <a:spcPct val="100000"/>
              </a:lnSpc>
              <a:spcBef>
                <a:spcPts val="0"/>
              </a:spcBef>
              <a:buNone/>
              <a:defRPr sz="2400"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Subtitle </a:t>
            </a:r>
          </a:p>
        </p:txBody>
      </p:sp>
      <p:sp>
        <p:nvSpPr>
          <p:cNvPr id="8" name="Footer Placeholder 4">
            <a:extLst>
              <a:ext uri="{FF2B5EF4-FFF2-40B4-BE49-F238E27FC236}">
                <a16:creationId xmlns:a16="http://schemas.microsoft.com/office/drawing/2014/main" id="{7B36DF98-0EBF-624E-A69B-5443B67E3928}"/>
              </a:ext>
            </a:extLst>
          </p:cNvPr>
          <p:cNvSpPr>
            <a:spLocks noGrp="1"/>
          </p:cNvSpPr>
          <p:nvPr>
            <p:ph type="ftr" sz="quarter" idx="11"/>
          </p:nvPr>
        </p:nvSpPr>
        <p:spPr>
          <a:xfrm>
            <a:off x="886968" y="6485051"/>
            <a:ext cx="3017520" cy="107722"/>
          </a:xfrm>
        </p:spPr>
        <p:txBody>
          <a:bodyPr/>
          <a:lstStyle>
            <a:lvl1pPr>
              <a:defRPr>
                <a:solidFill>
                  <a:schemeClr val="bg1"/>
                </a:solidFill>
              </a:defRPr>
            </a:lvl1pPr>
          </a:lstStyle>
          <a:p>
            <a:r>
              <a:rPr lang="en-US"/>
              <a:t>Copyright© 2019 GoDaddy Inc.   All Rights Reserved. </a:t>
            </a:r>
          </a:p>
        </p:txBody>
      </p:sp>
      <p:sp>
        <p:nvSpPr>
          <p:cNvPr id="9" name="Slide Number Placeholder 5">
            <a:extLst>
              <a:ext uri="{FF2B5EF4-FFF2-40B4-BE49-F238E27FC236}">
                <a16:creationId xmlns:a16="http://schemas.microsoft.com/office/drawing/2014/main" id="{0E6B6336-1114-B745-A972-30F2AD9B75FF}"/>
              </a:ext>
            </a:extLst>
          </p:cNvPr>
          <p:cNvSpPr>
            <a:spLocks noGrp="1"/>
          </p:cNvSpPr>
          <p:nvPr>
            <p:ph type="sldNum" sz="quarter" idx="12"/>
          </p:nvPr>
        </p:nvSpPr>
        <p:spPr>
          <a:xfrm>
            <a:off x="612648" y="6485051"/>
            <a:ext cx="274320" cy="107722"/>
          </a:xfrm>
        </p:spPr>
        <p:txBody>
          <a:bodyPr/>
          <a:lstStyle>
            <a:lvl1pPr>
              <a:defRPr>
                <a:solidFill>
                  <a:schemeClr val="bg1"/>
                </a:solidFill>
              </a:defRPr>
            </a:lvl1pPr>
          </a:lstStyle>
          <a:p>
            <a:fld id="{76EBB49D-1E09-4371-83D5-C50E385A13A7}" type="slidenum">
              <a:rPr lang="en-US" smtClean="0"/>
              <a:pPr/>
              <a:t>‹#›</a:t>
            </a:fld>
            <a:endParaRPr lang="en-US"/>
          </a:p>
        </p:txBody>
      </p:sp>
      <p:pic>
        <p:nvPicPr>
          <p:cNvPr id="10" name="Picture 9">
            <a:extLst>
              <a:ext uri="{FF2B5EF4-FFF2-40B4-BE49-F238E27FC236}">
                <a16:creationId xmlns:a16="http://schemas.microsoft.com/office/drawing/2014/main" id="{6A5EA275-E54D-AE44-B328-DEE628B5D0B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9768" y="1409317"/>
            <a:ext cx="1930532" cy="640080"/>
          </a:xfrm>
          <a:prstGeom prst="rect">
            <a:avLst/>
          </a:prstGeom>
        </p:spPr>
      </p:pic>
    </p:spTree>
    <p:extLst>
      <p:ext uri="{BB962C8B-B14F-4D97-AF65-F5344CB8AC3E}">
        <p14:creationId xmlns:p14="http://schemas.microsoft.com/office/powerpoint/2010/main" val="1969719088"/>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Cover-Title_Magenta">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09600" y="1965960"/>
            <a:ext cx="5074920" cy="2455527"/>
          </a:xfrm>
        </p:spPr>
        <p:txBody>
          <a:bodyPr anchor="b" anchorCtr="0">
            <a:noAutofit/>
          </a:bodyPr>
          <a:lstStyle>
            <a:lvl1pPr algn="l">
              <a:lnSpc>
                <a:spcPct val="100000"/>
              </a:lnSpc>
              <a:defRPr sz="4000" b="1">
                <a:solidFill>
                  <a:schemeClr val="bg1"/>
                </a:solidFill>
                <a:latin typeface="+mn-lt"/>
              </a:defRPr>
            </a:lvl1pPr>
          </a:lstStyle>
          <a:p>
            <a:r>
              <a:rPr lang="en-US"/>
              <a:t>Click to edit Master title style</a:t>
            </a:r>
          </a:p>
        </p:txBody>
      </p:sp>
      <p:sp>
        <p:nvSpPr>
          <p:cNvPr id="3" name="Subtitle 2"/>
          <p:cNvSpPr>
            <a:spLocks noGrp="1"/>
          </p:cNvSpPr>
          <p:nvPr>
            <p:ph type="subTitle" idx="1" hasCustomPrompt="1"/>
          </p:nvPr>
        </p:nvSpPr>
        <p:spPr>
          <a:xfrm>
            <a:off x="609600" y="4598803"/>
            <a:ext cx="5074920" cy="789587"/>
          </a:xfrm>
        </p:spPr>
        <p:txBody>
          <a:bodyPr anchor="t" anchorCtr="0">
            <a:noAutofit/>
          </a:bodyPr>
          <a:lstStyle>
            <a:lvl1pPr marL="0" indent="0" algn="l">
              <a:lnSpc>
                <a:spcPct val="100000"/>
              </a:lnSpc>
              <a:spcBef>
                <a:spcPts val="0"/>
              </a:spcBef>
              <a:buNone/>
              <a:defRPr sz="2400" b="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 or Presenter name</a:t>
            </a:r>
          </a:p>
        </p:txBody>
      </p:sp>
      <p:sp>
        <p:nvSpPr>
          <p:cNvPr id="6" name="Picture Placeholder 13">
            <a:extLst>
              <a:ext uri="{FF2B5EF4-FFF2-40B4-BE49-F238E27FC236}">
                <a16:creationId xmlns:a16="http://schemas.microsoft.com/office/drawing/2014/main" id="{22E49531-F244-3A40-B458-3DCED4E4D28C}"/>
              </a:ext>
            </a:extLst>
          </p:cNvPr>
          <p:cNvSpPr>
            <a:spLocks noGrp="1"/>
          </p:cNvSpPr>
          <p:nvPr>
            <p:ph type="pic" sz="quarter" idx="12" hasCustomPrompt="1"/>
          </p:nvPr>
        </p:nvSpPr>
        <p:spPr>
          <a:xfrm>
            <a:off x="6096000" y="0"/>
            <a:ext cx="6096000" cy="6858000"/>
          </a:xfrm>
          <a:pattFill prst="solidDmnd">
            <a:fgClr>
              <a:schemeClr val="bg1">
                <a:lumMod val="85000"/>
              </a:schemeClr>
            </a:fgClr>
            <a:bgClr>
              <a:schemeClr val="bg1"/>
            </a:bgClr>
          </a:pattFill>
        </p:spPr>
        <p:txBody>
          <a:bodyPr anchor="ctr"/>
          <a:lstStyle>
            <a:lvl1pPr algn="ctr">
              <a:defRPr sz="1800"/>
            </a:lvl1pPr>
          </a:lstStyle>
          <a:p>
            <a:r>
              <a:rPr lang="en-US"/>
              <a:t>Click icon to add picture or drag onto slide</a:t>
            </a:r>
          </a:p>
        </p:txBody>
      </p:sp>
      <p:sp>
        <p:nvSpPr>
          <p:cNvPr id="11" name="Text Placeholder 7">
            <a:extLst>
              <a:ext uri="{FF2B5EF4-FFF2-40B4-BE49-F238E27FC236}">
                <a16:creationId xmlns:a16="http://schemas.microsoft.com/office/drawing/2014/main" id="{D9ED5017-F73C-AF42-A3F0-CA2D0BB3FAAC}"/>
              </a:ext>
            </a:extLst>
          </p:cNvPr>
          <p:cNvSpPr>
            <a:spLocks noGrp="1"/>
          </p:cNvSpPr>
          <p:nvPr>
            <p:ph type="body" sz="quarter" idx="14" hasCustomPrompt="1"/>
          </p:nvPr>
        </p:nvSpPr>
        <p:spPr>
          <a:xfrm>
            <a:off x="609600" y="5543550"/>
            <a:ext cx="5075238" cy="404813"/>
          </a:xfrm>
        </p:spPr>
        <p:txBody>
          <a:bodyPr anchor="ctr"/>
          <a:lstStyle>
            <a:lvl1pPr>
              <a:lnSpc>
                <a:spcPct val="100000"/>
              </a:lnSpc>
              <a:spcBef>
                <a:spcPts val="0"/>
              </a:spcBef>
              <a:defRPr sz="1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Date</a:t>
            </a:r>
          </a:p>
        </p:txBody>
      </p:sp>
      <p:sp>
        <p:nvSpPr>
          <p:cNvPr id="17" name="Footer Placeholder 4">
            <a:extLst>
              <a:ext uri="{FF2B5EF4-FFF2-40B4-BE49-F238E27FC236}">
                <a16:creationId xmlns:a16="http://schemas.microsoft.com/office/drawing/2014/main" id="{4BF0B3DA-60E9-EB4F-B685-14394A580307}"/>
              </a:ext>
            </a:extLst>
          </p:cNvPr>
          <p:cNvSpPr>
            <a:spLocks noGrp="1"/>
          </p:cNvSpPr>
          <p:nvPr>
            <p:ph type="ftr" sz="quarter" idx="11"/>
          </p:nvPr>
        </p:nvSpPr>
        <p:spPr>
          <a:xfrm>
            <a:off x="886968" y="6485051"/>
            <a:ext cx="3017520" cy="107722"/>
          </a:xfrm>
        </p:spPr>
        <p:txBody>
          <a:bodyPr/>
          <a:lstStyle>
            <a:lvl1pPr>
              <a:defRPr>
                <a:solidFill>
                  <a:schemeClr val="bg1"/>
                </a:solidFill>
              </a:defRPr>
            </a:lvl1pPr>
          </a:lstStyle>
          <a:p>
            <a:r>
              <a:rPr lang="en-US"/>
              <a:t>Copyright© 2019 GoDaddy Inc.   All Rights Reserved. </a:t>
            </a:r>
          </a:p>
        </p:txBody>
      </p:sp>
      <p:sp>
        <p:nvSpPr>
          <p:cNvPr id="18" name="Slide Number Placeholder 5">
            <a:extLst>
              <a:ext uri="{FF2B5EF4-FFF2-40B4-BE49-F238E27FC236}">
                <a16:creationId xmlns:a16="http://schemas.microsoft.com/office/drawing/2014/main" id="{49F97221-F427-F248-92F5-81B80E4977A9}"/>
              </a:ext>
            </a:extLst>
          </p:cNvPr>
          <p:cNvSpPr>
            <a:spLocks noGrp="1"/>
          </p:cNvSpPr>
          <p:nvPr>
            <p:ph type="sldNum" sz="quarter" idx="15"/>
          </p:nvPr>
        </p:nvSpPr>
        <p:spPr>
          <a:xfrm>
            <a:off x="612648" y="6485051"/>
            <a:ext cx="274320" cy="107722"/>
          </a:xfrm>
        </p:spPr>
        <p:txBody>
          <a:bodyPr/>
          <a:lstStyle>
            <a:lvl1pPr>
              <a:defRPr>
                <a:solidFill>
                  <a:schemeClr val="bg1"/>
                </a:solidFill>
              </a:defRPr>
            </a:lvl1pPr>
          </a:lstStyle>
          <a:p>
            <a:fld id="{76EBB49D-1E09-4371-83D5-C50E385A13A7}" type="slidenum">
              <a:rPr lang="en-US" smtClean="0"/>
              <a:pPr/>
              <a:t>‹#›</a:t>
            </a:fld>
            <a:endParaRPr lang="en-US"/>
          </a:p>
        </p:txBody>
      </p:sp>
      <p:pic>
        <p:nvPicPr>
          <p:cNvPr id="19" name="Picture 18">
            <a:extLst>
              <a:ext uri="{FF2B5EF4-FFF2-40B4-BE49-F238E27FC236}">
                <a16:creationId xmlns:a16="http://schemas.microsoft.com/office/drawing/2014/main" id="{2B9945E5-65D4-C54E-9673-B4E1110F18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9768" y="1409317"/>
            <a:ext cx="1930532" cy="640080"/>
          </a:xfrm>
          <a:prstGeom prst="rect">
            <a:avLst/>
          </a:prstGeom>
        </p:spPr>
      </p:pic>
    </p:spTree>
    <p:extLst>
      <p:ext uri="{BB962C8B-B14F-4D97-AF65-F5344CB8AC3E}">
        <p14:creationId xmlns:p14="http://schemas.microsoft.com/office/powerpoint/2010/main" val="716101423"/>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Section_Magenta">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12648" y="2414016"/>
            <a:ext cx="10515600" cy="2057400"/>
          </a:xfrm>
        </p:spPr>
        <p:txBody>
          <a:bodyPr anchor="ctr" anchorCtr="0">
            <a:noAutofit/>
          </a:bodyPr>
          <a:lstStyle>
            <a:lvl1pPr>
              <a:lnSpc>
                <a:spcPct val="100000"/>
              </a:lnSpc>
              <a:defRPr sz="3800" b="1">
                <a:solidFill>
                  <a:schemeClr val="bg1"/>
                </a:solidFill>
                <a:latin typeface="GD Sherpa" pitchFamily="2" charset="0"/>
              </a:defRPr>
            </a:lvl1pPr>
          </a:lstStyle>
          <a:p>
            <a:r>
              <a:rPr lang="en-US"/>
              <a:t>Click to add Section title</a:t>
            </a:r>
          </a:p>
        </p:txBody>
      </p:sp>
      <p:sp>
        <p:nvSpPr>
          <p:cNvPr id="3" name="Text Placeholder 2"/>
          <p:cNvSpPr>
            <a:spLocks noGrp="1"/>
          </p:cNvSpPr>
          <p:nvPr>
            <p:ph type="body" idx="1" hasCustomPrompt="1"/>
          </p:nvPr>
        </p:nvSpPr>
        <p:spPr>
          <a:xfrm>
            <a:off x="612648" y="4599432"/>
            <a:ext cx="10460482" cy="786384"/>
          </a:xfrm>
        </p:spPr>
        <p:txBody>
          <a:bodyPr/>
          <a:lstStyle>
            <a:lvl1pPr marL="0" indent="0">
              <a:lnSpc>
                <a:spcPct val="100000"/>
              </a:lnSpc>
              <a:spcBef>
                <a:spcPts val="0"/>
              </a:spcBef>
              <a:buNone/>
              <a:defRPr sz="2400"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Subtitle </a:t>
            </a:r>
          </a:p>
        </p:txBody>
      </p:sp>
      <p:sp>
        <p:nvSpPr>
          <p:cNvPr id="8" name="Footer Placeholder 4">
            <a:extLst>
              <a:ext uri="{FF2B5EF4-FFF2-40B4-BE49-F238E27FC236}">
                <a16:creationId xmlns:a16="http://schemas.microsoft.com/office/drawing/2014/main" id="{637ECC39-6874-C044-AE54-FAA7061684C1}"/>
              </a:ext>
            </a:extLst>
          </p:cNvPr>
          <p:cNvSpPr>
            <a:spLocks noGrp="1"/>
          </p:cNvSpPr>
          <p:nvPr>
            <p:ph type="ftr" sz="quarter" idx="11"/>
          </p:nvPr>
        </p:nvSpPr>
        <p:spPr>
          <a:xfrm>
            <a:off x="886968" y="6485051"/>
            <a:ext cx="3017520" cy="107722"/>
          </a:xfrm>
        </p:spPr>
        <p:txBody>
          <a:bodyPr/>
          <a:lstStyle>
            <a:lvl1pPr>
              <a:defRPr>
                <a:solidFill>
                  <a:schemeClr val="bg1"/>
                </a:solidFill>
              </a:defRPr>
            </a:lvl1pPr>
          </a:lstStyle>
          <a:p>
            <a:r>
              <a:rPr lang="en-US"/>
              <a:t>Copyright© 2019 GoDaddy Inc.   All Rights Reserved. </a:t>
            </a:r>
          </a:p>
        </p:txBody>
      </p:sp>
      <p:sp>
        <p:nvSpPr>
          <p:cNvPr id="9" name="Slide Number Placeholder 5">
            <a:extLst>
              <a:ext uri="{FF2B5EF4-FFF2-40B4-BE49-F238E27FC236}">
                <a16:creationId xmlns:a16="http://schemas.microsoft.com/office/drawing/2014/main" id="{4CCB1C0D-F895-884D-A30A-9E93F88FAC34}"/>
              </a:ext>
            </a:extLst>
          </p:cNvPr>
          <p:cNvSpPr>
            <a:spLocks noGrp="1"/>
          </p:cNvSpPr>
          <p:nvPr>
            <p:ph type="sldNum" sz="quarter" idx="12"/>
          </p:nvPr>
        </p:nvSpPr>
        <p:spPr>
          <a:xfrm>
            <a:off x="612648" y="6485051"/>
            <a:ext cx="274320" cy="107722"/>
          </a:xfrm>
        </p:spPr>
        <p:txBody>
          <a:bodyPr/>
          <a:lstStyle>
            <a:lvl1pPr>
              <a:defRPr>
                <a:solidFill>
                  <a:schemeClr val="bg1"/>
                </a:solidFill>
              </a:defRPr>
            </a:lvl1pPr>
          </a:lstStyle>
          <a:p>
            <a:fld id="{76EBB49D-1E09-4371-83D5-C50E385A13A7}" type="slidenum">
              <a:rPr lang="en-US" smtClean="0"/>
              <a:pPr/>
              <a:t>‹#›</a:t>
            </a:fld>
            <a:endParaRPr lang="en-US"/>
          </a:p>
        </p:txBody>
      </p:sp>
      <p:pic>
        <p:nvPicPr>
          <p:cNvPr id="10" name="Picture 9">
            <a:extLst>
              <a:ext uri="{FF2B5EF4-FFF2-40B4-BE49-F238E27FC236}">
                <a16:creationId xmlns:a16="http://schemas.microsoft.com/office/drawing/2014/main" id="{2397B4AD-C883-904C-97C8-127561F7AA6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9768" y="1409317"/>
            <a:ext cx="1930532" cy="640080"/>
          </a:xfrm>
          <a:prstGeom prst="rect">
            <a:avLst/>
          </a:prstGeom>
        </p:spPr>
      </p:pic>
    </p:spTree>
    <p:extLst>
      <p:ext uri="{BB962C8B-B14F-4D97-AF65-F5344CB8AC3E}">
        <p14:creationId xmlns:p14="http://schemas.microsoft.com/office/powerpoint/2010/main" val="857159241"/>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Cover-Title_Teal">
    <p:bg>
      <p:bgPr>
        <a:solidFill>
          <a:schemeClr val="accent1">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09600" y="1965960"/>
            <a:ext cx="5074920" cy="2455527"/>
          </a:xfrm>
        </p:spPr>
        <p:txBody>
          <a:bodyPr anchor="b" anchorCtr="0">
            <a:noAutofit/>
          </a:bodyPr>
          <a:lstStyle>
            <a:lvl1pPr algn="l">
              <a:lnSpc>
                <a:spcPct val="100000"/>
              </a:lnSpc>
              <a:defRPr sz="4000" b="1">
                <a:solidFill>
                  <a:schemeClr val="bg1"/>
                </a:solidFill>
                <a:latin typeface="+mn-lt"/>
              </a:defRPr>
            </a:lvl1pPr>
          </a:lstStyle>
          <a:p>
            <a:r>
              <a:rPr lang="en-US"/>
              <a:t>Click to edit Master title style</a:t>
            </a:r>
          </a:p>
        </p:txBody>
      </p:sp>
      <p:sp>
        <p:nvSpPr>
          <p:cNvPr id="3" name="Subtitle 2"/>
          <p:cNvSpPr>
            <a:spLocks noGrp="1"/>
          </p:cNvSpPr>
          <p:nvPr>
            <p:ph type="subTitle" idx="1" hasCustomPrompt="1"/>
          </p:nvPr>
        </p:nvSpPr>
        <p:spPr>
          <a:xfrm>
            <a:off x="609600" y="4598803"/>
            <a:ext cx="5074920" cy="789587"/>
          </a:xfrm>
        </p:spPr>
        <p:txBody>
          <a:bodyPr anchor="t" anchorCtr="0">
            <a:noAutofit/>
          </a:bodyPr>
          <a:lstStyle>
            <a:lvl1pPr marL="0" indent="0" algn="l">
              <a:lnSpc>
                <a:spcPct val="100000"/>
              </a:lnSpc>
              <a:spcBef>
                <a:spcPts val="0"/>
              </a:spcBef>
              <a:buNone/>
              <a:defRPr sz="2400" b="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 or Presenter name</a:t>
            </a:r>
          </a:p>
        </p:txBody>
      </p:sp>
      <p:sp>
        <p:nvSpPr>
          <p:cNvPr id="6" name="Picture Placeholder 13">
            <a:extLst>
              <a:ext uri="{FF2B5EF4-FFF2-40B4-BE49-F238E27FC236}">
                <a16:creationId xmlns:a16="http://schemas.microsoft.com/office/drawing/2014/main" id="{22E49531-F244-3A40-B458-3DCED4E4D28C}"/>
              </a:ext>
            </a:extLst>
          </p:cNvPr>
          <p:cNvSpPr>
            <a:spLocks noGrp="1"/>
          </p:cNvSpPr>
          <p:nvPr>
            <p:ph type="pic" sz="quarter" idx="12" hasCustomPrompt="1"/>
          </p:nvPr>
        </p:nvSpPr>
        <p:spPr>
          <a:xfrm>
            <a:off x="6096000" y="0"/>
            <a:ext cx="6096000" cy="6858000"/>
          </a:xfrm>
          <a:pattFill prst="solidDmnd">
            <a:fgClr>
              <a:schemeClr val="bg1">
                <a:lumMod val="85000"/>
              </a:schemeClr>
            </a:fgClr>
            <a:bgClr>
              <a:schemeClr val="bg1"/>
            </a:bgClr>
          </a:pattFill>
        </p:spPr>
        <p:txBody>
          <a:bodyPr anchor="ctr"/>
          <a:lstStyle>
            <a:lvl1pPr algn="ctr">
              <a:defRPr sz="1800"/>
            </a:lvl1pPr>
          </a:lstStyle>
          <a:p>
            <a:r>
              <a:rPr lang="en-US"/>
              <a:t>Click icon to add picture or drag onto slide</a:t>
            </a:r>
          </a:p>
        </p:txBody>
      </p:sp>
      <p:sp>
        <p:nvSpPr>
          <p:cNvPr id="11" name="Text Placeholder 7">
            <a:extLst>
              <a:ext uri="{FF2B5EF4-FFF2-40B4-BE49-F238E27FC236}">
                <a16:creationId xmlns:a16="http://schemas.microsoft.com/office/drawing/2014/main" id="{CB68E9BE-FBA8-AC4D-9238-A3C72B1ACAA5}"/>
              </a:ext>
            </a:extLst>
          </p:cNvPr>
          <p:cNvSpPr>
            <a:spLocks noGrp="1"/>
          </p:cNvSpPr>
          <p:nvPr>
            <p:ph type="body" sz="quarter" idx="14" hasCustomPrompt="1"/>
          </p:nvPr>
        </p:nvSpPr>
        <p:spPr>
          <a:xfrm>
            <a:off x="609600" y="5543550"/>
            <a:ext cx="5075238" cy="404813"/>
          </a:xfrm>
        </p:spPr>
        <p:txBody>
          <a:bodyPr anchor="ctr"/>
          <a:lstStyle>
            <a:lvl1pPr>
              <a:lnSpc>
                <a:spcPct val="100000"/>
              </a:lnSpc>
              <a:spcBef>
                <a:spcPts val="0"/>
              </a:spcBef>
              <a:defRPr sz="1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Date</a:t>
            </a:r>
          </a:p>
        </p:txBody>
      </p:sp>
      <p:sp>
        <p:nvSpPr>
          <p:cNvPr id="17" name="Footer Placeholder 4">
            <a:extLst>
              <a:ext uri="{FF2B5EF4-FFF2-40B4-BE49-F238E27FC236}">
                <a16:creationId xmlns:a16="http://schemas.microsoft.com/office/drawing/2014/main" id="{F44F229A-62A4-1243-BCFD-5EE3478EF463}"/>
              </a:ext>
            </a:extLst>
          </p:cNvPr>
          <p:cNvSpPr>
            <a:spLocks noGrp="1"/>
          </p:cNvSpPr>
          <p:nvPr>
            <p:ph type="ftr" sz="quarter" idx="11"/>
          </p:nvPr>
        </p:nvSpPr>
        <p:spPr>
          <a:xfrm>
            <a:off x="886968" y="6485051"/>
            <a:ext cx="3017520" cy="107722"/>
          </a:xfrm>
        </p:spPr>
        <p:txBody>
          <a:bodyPr/>
          <a:lstStyle>
            <a:lvl1pPr>
              <a:defRPr>
                <a:solidFill>
                  <a:schemeClr val="bg1"/>
                </a:solidFill>
              </a:defRPr>
            </a:lvl1pPr>
          </a:lstStyle>
          <a:p>
            <a:r>
              <a:rPr lang="en-US"/>
              <a:t>Copyright© 2019 GoDaddy Inc.   All Rights Reserved. </a:t>
            </a:r>
          </a:p>
        </p:txBody>
      </p:sp>
      <p:sp>
        <p:nvSpPr>
          <p:cNvPr id="18" name="Slide Number Placeholder 5">
            <a:extLst>
              <a:ext uri="{FF2B5EF4-FFF2-40B4-BE49-F238E27FC236}">
                <a16:creationId xmlns:a16="http://schemas.microsoft.com/office/drawing/2014/main" id="{65EB60CC-A58E-A346-AAEC-E9EB3EDAEED2}"/>
              </a:ext>
            </a:extLst>
          </p:cNvPr>
          <p:cNvSpPr>
            <a:spLocks noGrp="1"/>
          </p:cNvSpPr>
          <p:nvPr>
            <p:ph type="sldNum" sz="quarter" idx="15"/>
          </p:nvPr>
        </p:nvSpPr>
        <p:spPr>
          <a:xfrm>
            <a:off x="612648" y="6485051"/>
            <a:ext cx="274320" cy="107722"/>
          </a:xfrm>
        </p:spPr>
        <p:txBody>
          <a:bodyPr/>
          <a:lstStyle>
            <a:lvl1pPr>
              <a:defRPr>
                <a:solidFill>
                  <a:schemeClr val="bg1"/>
                </a:solidFill>
              </a:defRPr>
            </a:lvl1pPr>
          </a:lstStyle>
          <a:p>
            <a:fld id="{76EBB49D-1E09-4371-83D5-C50E385A13A7}" type="slidenum">
              <a:rPr lang="en-US" smtClean="0"/>
              <a:pPr/>
              <a:t>‹#›</a:t>
            </a:fld>
            <a:endParaRPr lang="en-US"/>
          </a:p>
        </p:txBody>
      </p:sp>
      <p:pic>
        <p:nvPicPr>
          <p:cNvPr id="19" name="Picture 18">
            <a:extLst>
              <a:ext uri="{FF2B5EF4-FFF2-40B4-BE49-F238E27FC236}">
                <a16:creationId xmlns:a16="http://schemas.microsoft.com/office/drawing/2014/main" id="{EE54ECE0-E653-6541-ABC3-C2830B6350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9768" y="1409317"/>
            <a:ext cx="1930532" cy="640080"/>
          </a:xfrm>
          <a:prstGeom prst="rect">
            <a:avLst/>
          </a:prstGeom>
        </p:spPr>
      </p:pic>
    </p:spTree>
    <p:extLst>
      <p:ext uri="{BB962C8B-B14F-4D97-AF65-F5344CB8AC3E}">
        <p14:creationId xmlns:p14="http://schemas.microsoft.com/office/powerpoint/2010/main" val="3923462629"/>
      </p:ext>
    </p:extLst>
  </p:cSld>
  <p:clrMapOvr>
    <a:masterClrMapping/>
  </p:clrMapOvr>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theme" Target="../theme/theme1.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12987" y="214204"/>
            <a:ext cx="10972800" cy="1005840"/>
          </a:xfrm>
          <a:prstGeom prst="rect">
            <a:avLst/>
          </a:prstGeom>
        </p:spPr>
        <p:txBody>
          <a:bodyPr vert="horz" lIns="0" tIns="0" rIns="0" bIns="0" rtlCol="0" anchor="t" anchorCtr="0">
            <a:noAutofit/>
          </a:bodyPr>
          <a:lstStyle/>
          <a:p>
            <a:pPr lvl="0">
              <a:lnSpc>
                <a:spcPct val="100000"/>
              </a:lnSpc>
            </a:pPr>
            <a:r>
              <a:rPr lang="en-US"/>
              <a:t>Click to edit Master title style</a:t>
            </a:r>
          </a:p>
        </p:txBody>
      </p:sp>
      <p:sp>
        <p:nvSpPr>
          <p:cNvPr id="3" name="Text Placeholder 2"/>
          <p:cNvSpPr>
            <a:spLocks noGrp="1"/>
          </p:cNvSpPr>
          <p:nvPr>
            <p:ph type="body" idx="1"/>
          </p:nvPr>
        </p:nvSpPr>
        <p:spPr>
          <a:xfrm>
            <a:off x="612987" y="1508760"/>
            <a:ext cx="10972800" cy="4572000"/>
          </a:xfrm>
          <a:prstGeom prst="rect">
            <a:avLst/>
          </a:prstGeom>
        </p:spPr>
        <p:txBody>
          <a:bodyPr vert="horz"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p:txBody>
      </p:sp>
      <p:sp>
        <p:nvSpPr>
          <p:cNvPr id="5" name="Footer Placeholder 4"/>
          <p:cNvSpPr>
            <a:spLocks noGrp="1"/>
          </p:cNvSpPr>
          <p:nvPr>
            <p:ph type="ftr" sz="quarter" idx="3"/>
          </p:nvPr>
        </p:nvSpPr>
        <p:spPr>
          <a:xfrm>
            <a:off x="887307" y="6485051"/>
            <a:ext cx="3017520" cy="107722"/>
          </a:xfrm>
          <a:prstGeom prst="rect">
            <a:avLst/>
          </a:prstGeom>
        </p:spPr>
        <p:txBody>
          <a:bodyPr vert="horz" lIns="0" tIns="0" rIns="0" bIns="0" rtlCol="0" anchor="ctr"/>
          <a:lstStyle>
            <a:lvl1pPr>
              <a:defRPr lang="en-US" sz="700" b="0" baseline="0" smtClean="0">
                <a:solidFill>
                  <a:srgbClr val="222222"/>
                </a:solidFill>
              </a:defRPr>
            </a:lvl1pPr>
          </a:lstStyle>
          <a:p>
            <a:pPr defTabSz="457200"/>
            <a:r>
              <a:rPr lang="en-US"/>
              <a:t>Copyright© 2019 GoDaddy Inc.   All Rights Reserved. </a:t>
            </a:r>
          </a:p>
        </p:txBody>
      </p:sp>
      <p:sp>
        <p:nvSpPr>
          <p:cNvPr id="6" name="Slide Number Placeholder 5"/>
          <p:cNvSpPr>
            <a:spLocks noGrp="1"/>
          </p:cNvSpPr>
          <p:nvPr>
            <p:ph type="sldNum" sz="quarter" idx="4"/>
          </p:nvPr>
        </p:nvSpPr>
        <p:spPr>
          <a:xfrm>
            <a:off x="612987" y="6485051"/>
            <a:ext cx="274320" cy="107722"/>
          </a:xfrm>
          <a:prstGeom prst="rect">
            <a:avLst/>
          </a:prstGeom>
        </p:spPr>
        <p:txBody>
          <a:bodyPr vert="horz" wrap="square" lIns="0" tIns="0" rIns="0" bIns="0" rtlCol="0" anchor="ctr" anchorCtr="0">
            <a:spAutoFit/>
          </a:bodyPr>
          <a:lstStyle>
            <a:lvl1pPr>
              <a:defRPr lang="en-US" sz="700" b="0" i="0" smtClean="0">
                <a:ea typeface="GD Sherpa" panose="00000600000000000000" pitchFamily="50" charset="0"/>
                <a:cs typeface="GD Boing Black" panose="02000603030000020004" pitchFamily="2" charset="77"/>
              </a:defRPr>
            </a:lvl1pPr>
          </a:lstStyle>
          <a:p>
            <a:fld id="{76EBB49D-1E09-4371-83D5-C50E385A13A7}" type="slidenum">
              <a:rPr lang="en-US" smtClean="0"/>
              <a:pPr/>
              <a:t>‹#›</a:t>
            </a:fld>
            <a:endParaRPr lang="en-US"/>
          </a:p>
        </p:txBody>
      </p:sp>
      <p:pic>
        <p:nvPicPr>
          <p:cNvPr id="8" name="Picture 7">
            <a:extLst>
              <a:ext uri="{FF2B5EF4-FFF2-40B4-BE49-F238E27FC236}">
                <a16:creationId xmlns:a16="http://schemas.microsoft.com/office/drawing/2014/main" id="{3EC95FC1-198B-5B4C-A59D-7B0137503152}"/>
              </a:ext>
            </a:extLst>
          </p:cNvPr>
          <p:cNvPicPr>
            <a:picLocks noChangeAspect="1"/>
          </p:cNvPicPr>
          <p:nvPr/>
        </p:nvPicPr>
        <p:blipFill>
          <a:blip r:embed="rId40">
            <a:extLst>
              <a:ext uri="{28A0092B-C50C-407E-A947-70E740481C1C}">
                <a14:useLocalDpi xmlns:a14="http://schemas.microsoft.com/office/drawing/2010/main" val="0"/>
              </a:ext>
            </a:extLst>
          </a:blip>
          <a:stretch>
            <a:fillRect/>
          </a:stretch>
        </p:blipFill>
        <p:spPr>
          <a:xfrm>
            <a:off x="10756055" y="6341923"/>
            <a:ext cx="1097280" cy="363322"/>
          </a:xfrm>
          <a:prstGeom prst="rect">
            <a:avLst/>
          </a:prstGeom>
        </p:spPr>
      </p:pic>
    </p:spTree>
    <p:extLst>
      <p:ext uri="{BB962C8B-B14F-4D97-AF65-F5344CB8AC3E}">
        <p14:creationId xmlns:p14="http://schemas.microsoft.com/office/powerpoint/2010/main" val="2202736320"/>
      </p:ext>
    </p:extLst>
  </p:cSld>
  <p:clrMap bg1="lt1" tx1="dk1" bg2="lt2" tx2="dk2" accent1="accent1" accent2="accent2" accent3="accent3" accent4="accent4" accent5="accent5" accent6="accent6" hlink="hlink" folHlink="folHlink"/>
  <p:sldLayoutIdLst>
    <p:sldLayoutId id="2147484210" r:id="rId1"/>
    <p:sldLayoutId id="2147484211" r:id="rId2"/>
    <p:sldLayoutId id="2147484212" r:id="rId3"/>
    <p:sldLayoutId id="2147484213" r:id="rId4"/>
    <p:sldLayoutId id="2147484214" r:id="rId5"/>
    <p:sldLayoutId id="2147484215" r:id="rId6"/>
    <p:sldLayoutId id="2147484216" r:id="rId7"/>
    <p:sldLayoutId id="2147484217" r:id="rId8"/>
    <p:sldLayoutId id="2147484218" r:id="rId9"/>
    <p:sldLayoutId id="2147484219" r:id="rId10"/>
    <p:sldLayoutId id="2147484220" r:id="rId11"/>
    <p:sldLayoutId id="2147484221" r:id="rId12"/>
    <p:sldLayoutId id="2147484222" r:id="rId13"/>
    <p:sldLayoutId id="2147484223" r:id="rId14"/>
    <p:sldLayoutId id="2147484224" r:id="rId15"/>
    <p:sldLayoutId id="2147484225" r:id="rId16"/>
    <p:sldLayoutId id="2147484226" r:id="rId17"/>
    <p:sldLayoutId id="2147484227" r:id="rId18"/>
    <p:sldLayoutId id="2147484228" r:id="rId19"/>
    <p:sldLayoutId id="2147484229" r:id="rId20"/>
    <p:sldLayoutId id="2147484230" r:id="rId21"/>
    <p:sldLayoutId id="2147484231" r:id="rId22"/>
    <p:sldLayoutId id="2147484232" r:id="rId23"/>
    <p:sldLayoutId id="2147484233" r:id="rId24"/>
    <p:sldLayoutId id="2147484234" r:id="rId25"/>
    <p:sldLayoutId id="2147484235" r:id="rId26"/>
    <p:sldLayoutId id="2147484236" r:id="rId27"/>
    <p:sldLayoutId id="2147484237" r:id="rId28"/>
    <p:sldLayoutId id="2147484238" r:id="rId29"/>
    <p:sldLayoutId id="2147484239" r:id="rId30"/>
    <p:sldLayoutId id="2147484240" r:id="rId31"/>
    <p:sldLayoutId id="2147484241" r:id="rId32"/>
    <p:sldLayoutId id="2147484242" r:id="rId33"/>
    <p:sldLayoutId id="2147484243" r:id="rId34"/>
    <p:sldLayoutId id="2147484244" r:id="rId35"/>
    <p:sldLayoutId id="2147484245" r:id="rId36"/>
    <p:sldLayoutId id="2147484246" r:id="rId37"/>
    <p:sldLayoutId id="2147484247" r:id="rId38"/>
  </p:sldLayoutIdLst>
  <p:hf hdr="0" dt="0"/>
  <p:txStyles>
    <p:titleStyle>
      <a:lvl1pPr algn="l" defTabSz="914400" rtl="0" eaLnBrk="1" latinLnBrk="0" hangingPunct="1">
        <a:lnSpc>
          <a:spcPct val="90000"/>
        </a:lnSpc>
        <a:spcBef>
          <a:spcPct val="0"/>
        </a:spcBef>
        <a:buNone/>
        <a:defRPr lang="en-US" sz="3200" b="1" i="0" kern="1200">
          <a:solidFill>
            <a:schemeClr val="tx1"/>
          </a:solidFill>
          <a:latin typeface="+mn-lt"/>
          <a:ea typeface="+mj-ea"/>
          <a:cs typeface="GD Boing Black" panose="02000803030000020004" pitchFamily="50" charset="0"/>
        </a:defRPr>
      </a:lvl1pPr>
    </p:titleStyle>
    <p:bodyStyle>
      <a:lvl1pPr marL="0" indent="0" algn="l" defTabSz="914400" rtl="0" eaLnBrk="1" latinLnBrk="0" hangingPunct="1">
        <a:lnSpc>
          <a:spcPct val="90000"/>
        </a:lnSpc>
        <a:spcBef>
          <a:spcPts val="1000"/>
        </a:spcBef>
        <a:buFont typeface="Wingdings" panose="05000000000000000000" pitchFamily="2" charset="2"/>
        <a:buNone/>
        <a:defRPr sz="2000" kern="1200">
          <a:solidFill>
            <a:schemeClr val="tx1"/>
          </a:solidFill>
          <a:latin typeface="+mn-lt"/>
          <a:ea typeface="+mn-ea"/>
          <a:cs typeface="+mn-cs"/>
        </a:defRPr>
      </a:lvl1pPr>
      <a:lvl2pPr marL="341313" indent="-174625"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mn-lt"/>
          <a:ea typeface="+mn-ea"/>
          <a:cs typeface="+mn-cs"/>
        </a:defRPr>
      </a:lvl2pPr>
      <a:lvl3pPr marL="573088" indent="-112713"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804863" indent="-111125" algn="l" defTabSz="914400" rtl="0" eaLnBrk="1" latinLnBrk="0" hangingPunct="1">
        <a:lnSpc>
          <a:spcPct val="90000"/>
        </a:lnSpc>
        <a:spcBef>
          <a:spcPts val="500"/>
        </a:spcBef>
        <a:buFont typeface="GD Sherpa" panose="00000600000000000000" pitchFamily="50"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3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9.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2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29.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3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31.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22.xml"/></Relationships>
</file>

<file path=ppt/slides/_rels/slide32.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36.xml"/></Relationships>
</file>

<file path=ppt/slides/_rels/slide33.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image" Target="../media/image15.tiff"/><Relationship Id="rId1" Type="http://schemas.openxmlformats.org/officeDocument/2006/relationships/slideLayout" Target="../slideLayouts/slideLayout22.xml"/><Relationship Id="rId5" Type="http://schemas.openxmlformats.org/officeDocument/2006/relationships/image" Target="../media/image18.tiff"/><Relationship Id="rId4" Type="http://schemas.openxmlformats.org/officeDocument/2006/relationships/image" Target="../media/image17.tiff"/></Relationships>
</file>

<file path=ppt/slides/_rels/slide34.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Layout" Target="../slideLayouts/slideLayout3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36.xml.rels><?xml version="1.0" encoding="UTF-8" standalone="yes"?>
<Relationships xmlns="http://schemas.openxmlformats.org/package/2006/relationships"><Relationship Id="rId2" Type="http://schemas.openxmlformats.org/officeDocument/2006/relationships/image" Target="../media/image20.tiff"/><Relationship Id="rId1" Type="http://schemas.openxmlformats.org/officeDocument/2006/relationships/slideLayout" Target="../slideLayouts/slideLayout22.xml"/></Relationships>
</file>

<file path=ppt/slides/_rels/slide37.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3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39.xml.rels><?xml version="1.0" encoding="UTF-8" standalone="yes"?>
<Relationships xmlns="http://schemas.openxmlformats.org/package/2006/relationships"><Relationship Id="rId2" Type="http://schemas.openxmlformats.org/officeDocument/2006/relationships/image" Target="../media/image22.tiff"/><Relationship Id="rId1" Type="http://schemas.openxmlformats.org/officeDocument/2006/relationships/slideLayout" Target="../slideLayouts/slideLayout2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4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8.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8.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8.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8.xml"/></Relationships>
</file>

<file path=ppt/slides/_rels/slide52.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notesSlide" Target="../notesSlides/notesSlide11.xml"/><Relationship Id="rId1" Type="http://schemas.openxmlformats.org/officeDocument/2006/relationships/slideLayout" Target="../slideLayouts/slideLayout38.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2.xml"/></Relationships>
</file>

<file path=ppt/slides/_rels/slide9.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3.xml"/><Relationship Id="rId1" Type="http://schemas.openxmlformats.org/officeDocument/2006/relationships/slideLayout" Target="../slideLayouts/slideLayout2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EE3492A-A4F6-6547-A864-35B688EBA7F2}"/>
              </a:ext>
            </a:extLst>
          </p:cNvPr>
          <p:cNvSpPr/>
          <p:nvPr/>
        </p:nvSpPr>
        <p:spPr>
          <a:xfrm>
            <a:off x="6096000" y="0"/>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Placeholder 1">
            <a:extLst>
              <a:ext uri="{FF2B5EF4-FFF2-40B4-BE49-F238E27FC236}">
                <a16:creationId xmlns:a16="http://schemas.microsoft.com/office/drawing/2014/main" id="{8153B91A-EE05-8149-9D97-920CE576AB44}"/>
              </a:ext>
            </a:extLst>
          </p:cNvPr>
          <p:cNvSpPr>
            <a:spLocks noGrp="1"/>
          </p:cNvSpPr>
          <p:nvPr>
            <p:ph type="body" sz="quarter" idx="14"/>
          </p:nvPr>
        </p:nvSpPr>
        <p:spPr/>
        <p:txBody>
          <a:bodyPr/>
          <a:lstStyle/>
          <a:p>
            <a:r>
              <a:rPr lang="en-US" dirty="0"/>
              <a:t>19. Maj 2019</a:t>
            </a:r>
          </a:p>
        </p:txBody>
      </p:sp>
      <p:sp>
        <p:nvSpPr>
          <p:cNvPr id="3" name="Title 2">
            <a:extLst>
              <a:ext uri="{FF2B5EF4-FFF2-40B4-BE49-F238E27FC236}">
                <a16:creationId xmlns:a16="http://schemas.microsoft.com/office/drawing/2014/main" id="{C48A8AEB-F50A-9142-A7E7-568AB30F0123}"/>
              </a:ext>
            </a:extLst>
          </p:cNvPr>
          <p:cNvSpPr>
            <a:spLocks noGrp="1"/>
          </p:cNvSpPr>
          <p:nvPr>
            <p:ph type="ctrTitle"/>
          </p:nvPr>
        </p:nvSpPr>
        <p:spPr/>
        <p:txBody>
          <a:bodyPr/>
          <a:lstStyle/>
          <a:p>
            <a:r>
              <a:rPr lang="en-US" dirty="0" err="1"/>
              <a:t>Uvod</a:t>
            </a:r>
            <a:r>
              <a:rPr lang="en-US" dirty="0"/>
              <a:t> u Amazon Web Services (AWS)</a:t>
            </a:r>
          </a:p>
        </p:txBody>
      </p:sp>
      <p:sp>
        <p:nvSpPr>
          <p:cNvPr id="4" name="Subtitle 3">
            <a:extLst>
              <a:ext uri="{FF2B5EF4-FFF2-40B4-BE49-F238E27FC236}">
                <a16:creationId xmlns:a16="http://schemas.microsoft.com/office/drawing/2014/main" id="{5531E4C8-B6CF-1F4B-BF60-EE2B485567EE}"/>
              </a:ext>
            </a:extLst>
          </p:cNvPr>
          <p:cNvSpPr>
            <a:spLocks noGrp="1"/>
          </p:cNvSpPr>
          <p:nvPr>
            <p:ph type="subTitle" idx="1"/>
          </p:nvPr>
        </p:nvSpPr>
        <p:spPr/>
        <p:txBody>
          <a:bodyPr/>
          <a:lstStyle/>
          <a:p>
            <a:r>
              <a:rPr lang="en-US" dirty="0"/>
              <a:t>Miljenko </a:t>
            </a:r>
            <a:r>
              <a:rPr lang="en-US" dirty="0" err="1"/>
              <a:t>Rebernišak</a:t>
            </a:r>
            <a:endParaRPr lang="en-US" dirty="0"/>
          </a:p>
        </p:txBody>
      </p:sp>
      <p:sp>
        <p:nvSpPr>
          <p:cNvPr id="6" name="Footer Placeholder 5">
            <a:extLst>
              <a:ext uri="{FF2B5EF4-FFF2-40B4-BE49-F238E27FC236}">
                <a16:creationId xmlns:a16="http://schemas.microsoft.com/office/drawing/2014/main" id="{4F02C849-BEA0-1E4A-8F3E-878429F1E17A}"/>
              </a:ext>
            </a:extLst>
          </p:cNvPr>
          <p:cNvSpPr>
            <a:spLocks noGrp="1"/>
          </p:cNvSpPr>
          <p:nvPr>
            <p:ph type="ftr" sz="quarter" idx="11"/>
          </p:nvPr>
        </p:nvSpPr>
        <p:spPr/>
        <p:txBody>
          <a:bodyPr/>
          <a:lstStyle/>
          <a:p>
            <a:r>
              <a:rPr lang="en-US"/>
              <a:t>Copyright© 2019 GoDaddy Inc.   All Rights Reserved. </a:t>
            </a:r>
          </a:p>
        </p:txBody>
      </p:sp>
      <p:sp>
        <p:nvSpPr>
          <p:cNvPr id="7" name="Slide Number Placeholder 6">
            <a:extLst>
              <a:ext uri="{FF2B5EF4-FFF2-40B4-BE49-F238E27FC236}">
                <a16:creationId xmlns:a16="http://schemas.microsoft.com/office/drawing/2014/main" id="{217220A3-C914-0242-A2B3-24A3CA368E60}"/>
              </a:ext>
            </a:extLst>
          </p:cNvPr>
          <p:cNvSpPr>
            <a:spLocks noGrp="1"/>
          </p:cNvSpPr>
          <p:nvPr>
            <p:ph type="sldNum" sz="quarter" idx="15"/>
          </p:nvPr>
        </p:nvSpPr>
        <p:spPr/>
        <p:txBody>
          <a:bodyPr/>
          <a:lstStyle/>
          <a:p>
            <a:fld id="{76EBB49D-1E09-4371-83D5-C50E385A13A7}" type="slidenum">
              <a:rPr lang="en-US" smtClean="0"/>
              <a:pPr/>
              <a:t>1</a:t>
            </a:fld>
            <a:endParaRPr lang="en-US"/>
          </a:p>
        </p:txBody>
      </p:sp>
      <p:pic>
        <p:nvPicPr>
          <p:cNvPr id="14" name="Picture Placeholder 13">
            <a:extLst>
              <a:ext uri="{FF2B5EF4-FFF2-40B4-BE49-F238E27FC236}">
                <a16:creationId xmlns:a16="http://schemas.microsoft.com/office/drawing/2014/main" id="{5D58FA0D-E050-5A45-9B9C-3A19FA20A472}"/>
              </a:ext>
            </a:extLst>
          </p:cNvPr>
          <p:cNvPicPr>
            <a:picLocks noGrp="1" noChangeAspect="1"/>
          </p:cNvPicPr>
          <p:nvPr>
            <p:ph type="pic" sz="quarter" idx="12"/>
          </p:nvPr>
        </p:nvPicPr>
        <p:blipFill rotWithShape="1">
          <a:blip r:embed="rId2">
            <a:extLst>
              <a:ext uri="{28A0092B-C50C-407E-A947-70E740481C1C}">
                <a14:useLocalDpi xmlns:a14="http://schemas.microsoft.com/office/drawing/2010/main" val="0"/>
              </a:ext>
            </a:extLst>
          </a:blip>
          <a:srcRect l="9836" r="14384"/>
          <a:stretch/>
        </p:blipFill>
        <p:spPr>
          <a:xfrm>
            <a:off x="6096000" y="909636"/>
            <a:ext cx="6096001" cy="4551363"/>
          </a:xfrm>
          <a:solidFill>
            <a:schemeClr val="bg1"/>
          </a:solidFill>
        </p:spPr>
      </p:pic>
    </p:spTree>
    <p:extLst>
      <p:ext uri="{BB962C8B-B14F-4D97-AF65-F5344CB8AC3E}">
        <p14:creationId xmlns:p14="http://schemas.microsoft.com/office/powerpoint/2010/main" val="5147282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6CF4EDF-0110-F84D-B0A4-B5BCCCFB7839}"/>
              </a:ext>
            </a:extLst>
          </p:cNvPr>
          <p:cNvSpPr>
            <a:spLocks noGrp="1"/>
          </p:cNvSpPr>
          <p:nvPr>
            <p:ph type="ftr" sz="quarter" idx="11"/>
          </p:nvPr>
        </p:nvSpPr>
        <p:spPr/>
        <p:txBody>
          <a:bodyPr/>
          <a:lstStyle/>
          <a:p>
            <a:pPr defTabSz="457200"/>
            <a:r>
              <a:rPr lang="en-US"/>
              <a:t>Copyright© 2019 GoDaddy Inc.   All Rights Reserved. </a:t>
            </a:r>
          </a:p>
        </p:txBody>
      </p:sp>
      <p:sp>
        <p:nvSpPr>
          <p:cNvPr id="3" name="Slide Number Placeholder 2">
            <a:extLst>
              <a:ext uri="{FF2B5EF4-FFF2-40B4-BE49-F238E27FC236}">
                <a16:creationId xmlns:a16="http://schemas.microsoft.com/office/drawing/2014/main" id="{966207F7-37DA-8B49-A653-8B2FF44FEE06}"/>
              </a:ext>
            </a:extLst>
          </p:cNvPr>
          <p:cNvSpPr>
            <a:spLocks noGrp="1"/>
          </p:cNvSpPr>
          <p:nvPr>
            <p:ph type="sldNum" sz="quarter" idx="12"/>
          </p:nvPr>
        </p:nvSpPr>
        <p:spPr/>
        <p:txBody>
          <a:bodyPr/>
          <a:lstStyle/>
          <a:p>
            <a:fld id="{76EBB49D-1E09-4371-83D5-C50E385A13A7}" type="slidenum">
              <a:rPr lang="en-US" smtClean="0"/>
              <a:pPr/>
              <a:t>10</a:t>
            </a:fld>
            <a:endParaRPr lang="en-US"/>
          </a:p>
        </p:txBody>
      </p:sp>
      <p:sp>
        <p:nvSpPr>
          <p:cNvPr id="5" name="Title 1">
            <a:extLst>
              <a:ext uri="{FF2B5EF4-FFF2-40B4-BE49-F238E27FC236}">
                <a16:creationId xmlns:a16="http://schemas.microsoft.com/office/drawing/2014/main" id="{ABE7D84E-7885-464C-86AD-D98D5F2A2BE1}"/>
              </a:ext>
            </a:extLst>
          </p:cNvPr>
          <p:cNvSpPr txBox="1">
            <a:spLocks/>
          </p:cNvSpPr>
          <p:nvPr/>
        </p:nvSpPr>
        <p:spPr>
          <a:xfrm>
            <a:off x="470144" y="359584"/>
            <a:ext cx="10515600" cy="744821"/>
          </a:xfrm>
          <a:prstGeom prst="rect">
            <a:avLst/>
          </a:prstGeom>
        </p:spPr>
        <p:txBody>
          <a:bodyPr vert="horz" lIns="0" tIns="0" rIns="0" bIns="0" rtlCol="0" anchor="t" anchorCtr="0">
            <a:normAutofit/>
          </a:bodyPr>
          <a:lstStyle>
            <a:lvl1pPr algn="l" defTabSz="914400" rtl="0" eaLnBrk="1" latinLnBrk="0" hangingPunct="1">
              <a:lnSpc>
                <a:spcPct val="100000"/>
              </a:lnSpc>
              <a:spcBef>
                <a:spcPct val="0"/>
              </a:spcBef>
              <a:buNone/>
              <a:defRPr lang="en-US" sz="3200" b="1" i="0" kern="1200">
                <a:solidFill>
                  <a:schemeClr val="bg1"/>
                </a:solidFill>
                <a:latin typeface="+mn-lt"/>
                <a:ea typeface="+mj-ea"/>
                <a:cs typeface="GD Boing Black" panose="02000803030000020004" pitchFamily="50" charset="0"/>
              </a:defRPr>
            </a:lvl1pPr>
          </a:lstStyle>
          <a:p>
            <a:r>
              <a:rPr lang="en-US" dirty="0" err="1"/>
              <a:t>Kako</a:t>
            </a:r>
            <a:r>
              <a:rPr lang="en-US" dirty="0"/>
              <a:t> </a:t>
            </a:r>
            <a:r>
              <a:rPr lang="en-US" dirty="0" err="1"/>
              <a:t>početi</a:t>
            </a:r>
            <a:r>
              <a:rPr lang="en-US" dirty="0"/>
              <a:t> ?</a:t>
            </a:r>
          </a:p>
        </p:txBody>
      </p:sp>
      <p:sp>
        <p:nvSpPr>
          <p:cNvPr id="6" name="TextBox 5">
            <a:extLst>
              <a:ext uri="{FF2B5EF4-FFF2-40B4-BE49-F238E27FC236}">
                <a16:creationId xmlns:a16="http://schemas.microsoft.com/office/drawing/2014/main" id="{74B6EFFF-DBF6-8748-9D30-AB7E2E269C68}"/>
              </a:ext>
            </a:extLst>
          </p:cNvPr>
          <p:cNvSpPr txBox="1"/>
          <p:nvPr/>
        </p:nvSpPr>
        <p:spPr>
          <a:xfrm>
            <a:off x="470144" y="1212127"/>
            <a:ext cx="4692310" cy="830997"/>
          </a:xfrm>
          <a:prstGeom prst="rect">
            <a:avLst/>
          </a:prstGeom>
          <a:noFill/>
        </p:spPr>
        <p:txBody>
          <a:bodyPr wrap="none" rtlCol="0">
            <a:spAutoFit/>
          </a:bodyPr>
          <a:lstStyle/>
          <a:p>
            <a:pPr marL="285750" indent="-285750">
              <a:buFont typeface="Arial" panose="020B0604020202020204" pitchFamily="34" charset="0"/>
              <a:buChar char="•"/>
            </a:pPr>
            <a:r>
              <a:rPr lang="en-US" sz="2400" dirty="0">
                <a:solidFill>
                  <a:schemeClr val="bg1"/>
                </a:solidFill>
              </a:rPr>
              <a:t>https://aws.amazon.com/free/</a:t>
            </a:r>
          </a:p>
          <a:p>
            <a:pPr marL="742950" lvl="1" indent="-285750">
              <a:buFont typeface="Arial" panose="020B0604020202020204" pitchFamily="34" charset="0"/>
              <a:buChar char="•"/>
            </a:pPr>
            <a:endParaRPr lang="en-US" sz="2400" dirty="0">
              <a:solidFill>
                <a:schemeClr val="bg1"/>
              </a:solidFill>
            </a:endParaRPr>
          </a:p>
        </p:txBody>
      </p:sp>
      <p:pic>
        <p:nvPicPr>
          <p:cNvPr id="7" name="Picture 6">
            <a:extLst>
              <a:ext uri="{FF2B5EF4-FFF2-40B4-BE49-F238E27FC236}">
                <a16:creationId xmlns:a16="http://schemas.microsoft.com/office/drawing/2014/main" id="{E665B79F-FAA8-9B44-BF24-63FA48E545A0}"/>
              </a:ext>
            </a:extLst>
          </p:cNvPr>
          <p:cNvPicPr>
            <a:picLocks noChangeAspect="1"/>
          </p:cNvPicPr>
          <p:nvPr/>
        </p:nvPicPr>
        <p:blipFill>
          <a:blip r:embed="rId3"/>
          <a:stretch>
            <a:fillRect/>
          </a:stretch>
        </p:blipFill>
        <p:spPr>
          <a:xfrm>
            <a:off x="0" y="1888319"/>
            <a:ext cx="12192000" cy="4218372"/>
          </a:xfrm>
          <a:prstGeom prst="rect">
            <a:avLst/>
          </a:prstGeom>
        </p:spPr>
      </p:pic>
    </p:spTree>
    <p:extLst>
      <p:ext uri="{BB962C8B-B14F-4D97-AF65-F5344CB8AC3E}">
        <p14:creationId xmlns:p14="http://schemas.microsoft.com/office/powerpoint/2010/main" val="31646206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64C323-44B5-8A43-8E22-66BB4658EF5B}"/>
              </a:ext>
            </a:extLst>
          </p:cNvPr>
          <p:cNvSpPr>
            <a:spLocks noGrp="1"/>
          </p:cNvSpPr>
          <p:nvPr>
            <p:ph type="title"/>
          </p:nvPr>
        </p:nvSpPr>
        <p:spPr/>
        <p:txBody>
          <a:bodyPr/>
          <a:lstStyle/>
          <a:p>
            <a:r>
              <a:rPr lang="en-US" dirty="0"/>
              <a:t>Network layer</a:t>
            </a:r>
          </a:p>
        </p:txBody>
      </p:sp>
      <p:sp>
        <p:nvSpPr>
          <p:cNvPr id="3" name="Text Placeholder 2">
            <a:extLst>
              <a:ext uri="{FF2B5EF4-FFF2-40B4-BE49-F238E27FC236}">
                <a16:creationId xmlns:a16="http://schemas.microsoft.com/office/drawing/2014/main" id="{704FD45E-F16F-5D4E-8F2A-DEE83ECA8166}"/>
              </a:ext>
            </a:extLst>
          </p:cNvPr>
          <p:cNvSpPr>
            <a:spLocks noGrp="1"/>
          </p:cNvSpPr>
          <p:nvPr>
            <p:ph type="body" idx="1"/>
          </p:nvPr>
        </p:nvSpPr>
        <p:spPr/>
        <p:txBody>
          <a:bodyPr/>
          <a:lstStyle/>
          <a:p>
            <a:endParaRPr lang="en-US" dirty="0"/>
          </a:p>
        </p:txBody>
      </p:sp>
      <p:sp>
        <p:nvSpPr>
          <p:cNvPr id="4" name="Footer Placeholder 3">
            <a:extLst>
              <a:ext uri="{FF2B5EF4-FFF2-40B4-BE49-F238E27FC236}">
                <a16:creationId xmlns:a16="http://schemas.microsoft.com/office/drawing/2014/main" id="{7752A927-69A7-144D-9C0B-7608FE7FBE1B}"/>
              </a:ext>
            </a:extLst>
          </p:cNvPr>
          <p:cNvSpPr>
            <a:spLocks noGrp="1"/>
          </p:cNvSpPr>
          <p:nvPr>
            <p:ph type="ftr" sz="quarter" idx="11"/>
          </p:nvPr>
        </p:nvSpPr>
        <p:spPr/>
        <p:txBody>
          <a:bodyPr/>
          <a:lstStyle/>
          <a:p>
            <a:r>
              <a:rPr lang="en-US"/>
              <a:t>Copyright© 2019 GoDaddy Inc.   All Rights Reserved. </a:t>
            </a:r>
          </a:p>
        </p:txBody>
      </p:sp>
      <p:sp>
        <p:nvSpPr>
          <p:cNvPr id="5" name="Slide Number Placeholder 4">
            <a:extLst>
              <a:ext uri="{FF2B5EF4-FFF2-40B4-BE49-F238E27FC236}">
                <a16:creationId xmlns:a16="http://schemas.microsoft.com/office/drawing/2014/main" id="{DB11DFD9-F83A-8D4F-9DA6-92E5E4052EC7}"/>
              </a:ext>
            </a:extLst>
          </p:cNvPr>
          <p:cNvSpPr>
            <a:spLocks noGrp="1"/>
          </p:cNvSpPr>
          <p:nvPr>
            <p:ph type="sldNum" sz="quarter" idx="12"/>
          </p:nvPr>
        </p:nvSpPr>
        <p:spPr/>
        <p:txBody>
          <a:bodyPr/>
          <a:lstStyle/>
          <a:p>
            <a:fld id="{76EBB49D-1E09-4371-83D5-C50E385A13A7}" type="slidenum">
              <a:rPr lang="en-US" smtClean="0"/>
              <a:pPr/>
              <a:t>11</a:t>
            </a:fld>
            <a:endParaRPr lang="en-US"/>
          </a:p>
        </p:txBody>
      </p:sp>
    </p:spTree>
    <p:extLst>
      <p:ext uri="{BB962C8B-B14F-4D97-AF65-F5344CB8AC3E}">
        <p14:creationId xmlns:p14="http://schemas.microsoft.com/office/powerpoint/2010/main" val="24640522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F2F73903-44FE-DA45-9B56-60C5FAD5DDCE}"/>
              </a:ext>
            </a:extLst>
          </p:cNvPr>
          <p:cNvSpPr>
            <a:spLocks noGrp="1"/>
          </p:cNvSpPr>
          <p:nvPr>
            <p:ph type="ftr" sz="quarter" idx="11"/>
          </p:nvPr>
        </p:nvSpPr>
        <p:spPr/>
        <p:txBody>
          <a:bodyPr/>
          <a:lstStyle/>
          <a:p>
            <a:r>
              <a:rPr lang="en-US"/>
              <a:t>Copyright© 2019 GoDaddy Inc.   All Rights Reserved. </a:t>
            </a:r>
          </a:p>
        </p:txBody>
      </p:sp>
      <p:sp>
        <p:nvSpPr>
          <p:cNvPr id="5" name="Slide Number Placeholder 4">
            <a:extLst>
              <a:ext uri="{FF2B5EF4-FFF2-40B4-BE49-F238E27FC236}">
                <a16:creationId xmlns:a16="http://schemas.microsoft.com/office/drawing/2014/main" id="{6CB73202-3734-8F49-A1A3-B114352BC751}"/>
              </a:ext>
            </a:extLst>
          </p:cNvPr>
          <p:cNvSpPr>
            <a:spLocks noGrp="1"/>
          </p:cNvSpPr>
          <p:nvPr>
            <p:ph type="sldNum" sz="quarter" idx="12"/>
          </p:nvPr>
        </p:nvSpPr>
        <p:spPr/>
        <p:txBody>
          <a:bodyPr/>
          <a:lstStyle/>
          <a:p>
            <a:fld id="{76EBB49D-1E09-4371-83D5-C50E385A13A7}" type="slidenum">
              <a:rPr lang="en-US" smtClean="0"/>
              <a:pPr/>
              <a:t>12</a:t>
            </a:fld>
            <a:endParaRPr lang="en-US"/>
          </a:p>
        </p:txBody>
      </p:sp>
      <p:sp>
        <p:nvSpPr>
          <p:cNvPr id="7" name="Title 1">
            <a:extLst>
              <a:ext uri="{FF2B5EF4-FFF2-40B4-BE49-F238E27FC236}">
                <a16:creationId xmlns:a16="http://schemas.microsoft.com/office/drawing/2014/main" id="{06DA28C1-F2C3-3D4A-9820-BDDD14F92548}"/>
              </a:ext>
            </a:extLst>
          </p:cNvPr>
          <p:cNvSpPr>
            <a:spLocks noGrp="1"/>
          </p:cNvSpPr>
          <p:nvPr>
            <p:ph type="title"/>
          </p:nvPr>
        </p:nvSpPr>
        <p:spPr>
          <a:xfrm>
            <a:off x="470144" y="359584"/>
            <a:ext cx="10515600" cy="744821"/>
          </a:xfrm>
        </p:spPr>
        <p:txBody>
          <a:bodyPr/>
          <a:lstStyle/>
          <a:p>
            <a:r>
              <a:rPr lang="en-US" dirty="0"/>
              <a:t>Network layer</a:t>
            </a:r>
          </a:p>
        </p:txBody>
      </p:sp>
      <p:sp>
        <p:nvSpPr>
          <p:cNvPr id="8" name="TextBox 7">
            <a:extLst>
              <a:ext uri="{FF2B5EF4-FFF2-40B4-BE49-F238E27FC236}">
                <a16:creationId xmlns:a16="http://schemas.microsoft.com/office/drawing/2014/main" id="{31A589FA-D122-9E42-9037-94A2077A6D0D}"/>
              </a:ext>
            </a:extLst>
          </p:cNvPr>
          <p:cNvSpPr txBox="1"/>
          <p:nvPr/>
        </p:nvSpPr>
        <p:spPr>
          <a:xfrm>
            <a:off x="470144" y="1212127"/>
            <a:ext cx="4195379" cy="4154984"/>
          </a:xfrm>
          <a:prstGeom prst="rect">
            <a:avLst/>
          </a:prstGeom>
          <a:noFill/>
        </p:spPr>
        <p:txBody>
          <a:bodyPr wrap="none" rtlCol="0">
            <a:spAutoFit/>
          </a:bodyPr>
          <a:lstStyle/>
          <a:p>
            <a:pPr marL="285750" indent="-285750">
              <a:buFont typeface="Arial" panose="020B0604020202020204" pitchFamily="34" charset="0"/>
              <a:buChar char="•"/>
            </a:pPr>
            <a:r>
              <a:rPr lang="en-US" sz="2400" dirty="0">
                <a:solidFill>
                  <a:schemeClr val="bg1"/>
                </a:solidFill>
              </a:rPr>
              <a:t>VPC – Virtual Private Cloud</a:t>
            </a:r>
          </a:p>
          <a:p>
            <a:pPr marL="285750" indent="-285750">
              <a:buFont typeface="Arial" panose="020B0604020202020204" pitchFamily="34" charset="0"/>
              <a:buChar char="•"/>
            </a:pPr>
            <a:r>
              <a:rPr lang="en-US" sz="2400" dirty="0">
                <a:solidFill>
                  <a:schemeClr val="bg1"/>
                </a:solidFill>
              </a:rPr>
              <a:t>Subnets</a:t>
            </a:r>
          </a:p>
          <a:p>
            <a:pPr marL="285750" indent="-285750">
              <a:buFont typeface="Arial" panose="020B0604020202020204" pitchFamily="34" charset="0"/>
              <a:buChar char="•"/>
            </a:pPr>
            <a:r>
              <a:rPr lang="en-US" sz="2400" dirty="0">
                <a:solidFill>
                  <a:schemeClr val="bg1"/>
                </a:solidFill>
              </a:rPr>
              <a:t>Route Tables</a:t>
            </a:r>
          </a:p>
          <a:p>
            <a:pPr marL="285750" indent="-285750">
              <a:buFont typeface="Arial" panose="020B0604020202020204" pitchFamily="34" charset="0"/>
              <a:buChar char="•"/>
            </a:pPr>
            <a:r>
              <a:rPr lang="en-US" sz="2400" dirty="0">
                <a:solidFill>
                  <a:schemeClr val="bg1"/>
                </a:solidFill>
              </a:rPr>
              <a:t>Internet Gateways</a:t>
            </a:r>
          </a:p>
          <a:p>
            <a:pPr marL="285750" indent="-285750">
              <a:buFont typeface="Arial" panose="020B0604020202020204" pitchFamily="34" charset="0"/>
              <a:buChar char="•"/>
            </a:pPr>
            <a:r>
              <a:rPr lang="en-US" sz="2400" dirty="0">
                <a:solidFill>
                  <a:schemeClr val="bg1"/>
                </a:solidFill>
              </a:rPr>
              <a:t>NAT</a:t>
            </a:r>
          </a:p>
          <a:p>
            <a:pPr marL="285750" indent="-285750">
              <a:buFont typeface="Arial" panose="020B0604020202020204" pitchFamily="34" charset="0"/>
              <a:buChar char="•"/>
            </a:pPr>
            <a:r>
              <a:rPr lang="en-US" sz="2400" dirty="0">
                <a:solidFill>
                  <a:schemeClr val="bg1"/>
                </a:solidFill>
              </a:rPr>
              <a:t>Elastic IP Addresses</a:t>
            </a:r>
          </a:p>
          <a:p>
            <a:pPr marL="285750" indent="-285750">
              <a:buFont typeface="Arial" panose="020B0604020202020204" pitchFamily="34" charset="0"/>
              <a:buChar char="•"/>
            </a:pPr>
            <a:r>
              <a:rPr lang="en-US" sz="2400" dirty="0">
                <a:solidFill>
                  <a:schemeClr val="bg1"/>
                </a:solidFill>
              </a:rPr>
              <a:t>Security groups / NACL</a:t>
            </a:r>
          </a:p>
          <a:p>
            <a:pPr marL="285750" indent="-285750">
              <a:buFont typeface="Arial" panose="020B0604020202020204" pitchFamily="34" charset="0"/>
              <a:buChar char="•"/>
            </a:pPr>
            <a:r>
              <a:rPr lang="en-US" sz="2400" dirty="0">
                <a:solidFill>
                  <a:schemeClr val="bg1"/>
                </a:solidFill>
              </a:rPr>
              <a:t>DNS</a:t>
            </a:r>
          </a:p>
          <a:p>
            <a:pPr marL="285750" indent="-285750">
              <a:buFont typeface="Arial" panose="020B0604020202020204" pitchFamily="34" charset="0"/>
              <a:buChar char="•"/>
            </a:pPr>
            <a:r>
              <a:rPr lang="en-US" sz="2400" dirty="0">
                <a:solidFill>
                  <a:schemeClr val="bg1"/>
                </a:solidFill>
              </a:rPr>
              <a:t>VPC Endpoints</a:t>
            </a:r>
          </a:p>
          <a:p>
            <a:pPr marL="285750" indent="-285750">
              <a:buFont typeface="Arial" panose="020B0604020202020204" pitchFamily="34" charset="0"/>
              <a:buChar char="•"/>
            </a:pPr>
            <a:r>
              <a:rPr lang="en-US" sz="2400" dirty="0">
                <a:solidFill>
                  <a:schemeClr val="bg1"/>
                </a:solidFill>
              </a:rPr>
              <a:t>VPC Peering</a:t>
            </a:r>
          </a:p>
          <a:p>
            <a:pPr marL="285750" indent="-285750">
              <a:buFont typeface="Arial" panose="020B0604020202020204" pitchFamily="34" charset="0"/>
              <a:buChar char="•"/>
            </a:pPr>
            <a:r>
              <a:rPr lang="en-US" sz="2400" dirty="0">
                <a:solidFill>
                  <a:schemeClr val="bg1"/>
                </a:solidFill>
              </a:rPr>
              <a:t>VPN connection</a:t>
            </a:r>
          </a:p>
        </p:txBody>
      </p:sp>
    </p:spTree>
    <p:extLst>
      <p:ext uri="{BB962C8B-B14F-4D97-AF65-F5344CB8AC3E}">
        <p14:creationId xmlns:p14="http://schemas.microsoft.com/office/powerpoint/2010/main" val="23310953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F2F73903-44FE-DA45-9B56-60C5FAD5DDCE}"/>
              </a:ext>
            </a:extLst>
          </p:cNvPr>
          <p:cNvSpPr>
            <a:spLocks noGrp="1"/>
          </p:cNvSpPr>
          <p:nvPr>
            <p:ph type="ftr" sz="quarter" idx="11"/>
          </p:nvPr>
        </p:nvSpPr>
        <p:spPr/>
        <p:txBody>
          <a:bodyPr/>
          <a:lstStyle/>
          <a:p>
            <a:r>
              <a:rPr lang="en-US"/>
              <a:t>Copyright© 2019 GoDaddy Inc.   All Rights Reserved. </a:t>
            </a:r>
          </a:p>
        </p:txBody>
      </p:sp>
      <p:sp>
        <p:nvSpPr>
          <p:cNvPr id="5" name="Slide Number Placeholder 4">
            <a:extLst>
              <a:ext uri="{FF2B5EF4-FFF2-40B4-BE49-F238E27FC236}">
                <a16:creationId xmlns:a16="http://schemas.microsoft.com/office/drawing/2014/main" id="{6CB73202-3734-8F49-A1A3-B114352BC751}"/>
              </a:ext>
            </a:extLst>
          </p:cNvPr>
          <p:cNvSpPr>
            <a:spLocks noGrp="1"/>
          </p:cNvSpPr>
          <p:nvPr>
            <p:ph type="sldNum" sz="quarter" idx="12"/>
          </p:nvPr>
        </p:nvSpPr>
        <p:spPr/>
        <p:txBody>
          <a:bodyPr/>
          <a:lstStyle/>
          <a:p>
            <a:fld id="{76EBB49D-1E09-4371-83D5-C50E385A13A7}" type="slidenum">
              <a:rPr lang="en-US" smtClean="0"/>
              <a:pPr/>
              <a:t>13</a:t>
            </a:fld>
            <a:endParaRPr lang="en-US"/>
          </a:p>
        </p:txBody>
      </p:sp>
      <p:sp>
        <p:nvSpPr>
          <p:cNvPr id="7" name="Title 1">
            <a:extLst>
              <a:ext uri="{FF2B5EF4-FFF2-40B4-BE49-F238E27FC236}">
                <a16:creationId xmlns:a16="http://schemas.microsoft.com/office/drawing/2014/main" id="{06DA28C1-F2C3-3D4A-9820-BDDD14F92548}"/>
              </a:ext>
            </a:extLst>
          </p:cNvPr>
          <p:cNvSpPr>
            <a:spLocks noGrp="1"/>
          </p:cNvSpPr>
          <p:nvPr>
            <p:ph type="title"/>
          </p:nvPr>
        </p:nvSpPr>
        <p:spPr>
          <a:xfrm>
            <a:off x="470144" y="359584"/>
            <a:ext cx="10515600" cy="744821"/>
          </a:xfrm>
        </p:spPr>
        <p:txBody>
          <a:bodyPr/>
          <a:lstStyle/>
          <a:p>
            <a:r>
              <a:rPr lang="en-US" dirty="0"/>
              <a:t>VPC – Virtual Private Cloud</a:t>
            </a:r>
          </a:p>
        </p:txBody>
      </p:sp>
      <p:sp>
        <p:nvSpPr>
          <p:cNvPr id="8" name="TextBox 7">
            <a:extLst>
              <a:ext uri="{FF2B5EF4-FFF2-40B4-BE49-F238E27FC236}">
                <a16:creationId xmlns:a16="http://schemas.microsoft.com/office/drawing/2014/main" id="{31A589FA-D122-9E42-9037-94A2077A6D0D}"/>
              </a:ext>
            </a:extLst>
          </p:cNvPr>
          <p:cNvSpPr txBox="1"/>
          <p:nvPr/>
        </p:nvSpPr>
        <p:spPr>
          <a:xfrm>
            <a:off x="470144" y="1212127"/>
            <a:ext cx="5836854" cy="4893647"/>
          </a:xfrm>
          <a:prstGeom prst="rect">
            <a:avLst/>
          </a:prstGeom>
          <a:noFill/>
        </p:spPr>
        <p:txBody>
          <a:bodyPr wrap="none" rtlCol="0">
            <a:spAutoFit/>
          </a:bodyPr>
          <a:lstStyle/>
          <a:p>
            <a:pPr marL="285750" indent="-285750">
              <a:buFont typeface="Arial" panose="020B0604020202020204" pitchFamily="34" charset="0"/>
              <a:buChar char="•"/>
            </a:pPr>
            <a:r>
              <a:rPr lang="en-US" sz="2400" dirty="0" err="1">
                <a:solidFill>
                  <a:schemeClr val="bg1"/>
                </a:solidFill>
              </a:rPr>
              <a:t>Virtualna</a:t>
            </a:r>
            <a:r>
              <a:rPr lang="en-US" sz="2400" dirty="0">
                <a:solidFill>
                  <a:schemeClr val="bg1"/>
                </a:solidFill>
              </a:rPr>
              <a:t> </a:t>
            </a:r>
            <a:r>
              <a:rPr lang="en-US" sz="2400" dirty="0" err="1">
                <a:solidFill>
                  <a:schemeClr val="bg1"/>
                </a:solidFill>
              </a:rPr>
              <a:t>mreža</a:t>
            </a:r>
            <a:r>
              <a:rPr lang="en-US" sz="2400" dirty="0">
                <a:solidFill>
                  <a:schemeClr val="bg1"/>
                </a:solidFill>
              </a:rPr>
              <a:t> </a:t>
            </a:r>
            <a:r>
              <a:rPr lang="en-US" sz="2400" dirty="0" err="1">
                <a:solidFill>
                  <a:schemeClr val="bg1"/>
                </a:solidFill>
              </a:rPr>
              <a:t>dodeljena</a:t>
            </a:r>
            <a:r>
              <a:rPr lang="en-US" sz="2400" dirty="0">
                <a:solidFill>
                  <a:schemeClr val="bg1"/>
                </a:solidFill>
              </a:rPr>
              <a:t> </a:t>
            </a:r>
            <a:r>
              <a:rPr lang="en-US" sz="2400" dirty="0" err="1">
                <a:solidFill>
                  <a:schemeClr val="bg1"/>
                </a:solidFill>
              </a:rPr>
              <a:t>nalogu</a:t>
            </a:r>
            <a:endParaRPr lang="en-US" sz="2400" dirty="0">
              <a:solidFill>
                <a:schemeClr val="bg1"/>
              </a:solidFill>
            </a:endParaRPr>
          </a:p>
          <a:p>
            <a:pPr marL="285750" indent="-285750">
              <a:buFont typeface="Arial" panose="020B0604020202020204" pitchFamily="34" charset="0"/>
              <a:buChar char="•"/>
            </a:pPr>
            <a:r>
              <a:rPr lang="en-US" sz="2400" dirty="0" err="1">
                <a:solidFill>
                  <a:schemeClr val="bg1"/>
                </a:solidFill>
              </a:rPr>
              <a:t>Logički</a:t>
            </a:r>
            <a:r>
              <a:rPr lang="en-US" sz="2400" dirty="0">
                <a:solidFill>
                  <a:schemeClr val="bg1"/>
                </a:solidFill>
              </a:rPr>
              <a:t> </a:t>
            </a:r>
            <a:r>
              <a:rPr lang="en-US" sz="2400" dirty="0" err="1">
                <a:solidFill>
                  <a:schemeClr val="bg1"/>
                </a:solidFill>
              </a:rPr>
              <a:t>izolovana</a:t>
            </a:r>
            <a:r>
              <a:rPr lang="en-US" sz="2400" dirty="0">
                <a:solidFill>
                  <a:schemeClr val="bg1"/>
                </a:solidFill>
              </a:rPr>
              <a:t> od </a:t>
            </a:r>
            <a:r>
              <a:rPr lang="en-US" sz="2400" dirty="0" err="1">
                <a:solidFill>
                  <a:schemeClr val="bg1"/>
                </a:solidFill>
              </a:rPr>
              <a:t>drugih</a:t>
            </a:r>
            <a:r>
              <a:rPr lang="en-US" sz="2400" dirty="0">
                <a:solidFill>
                  <a:schemeClr val="bg1"/>
                </a:solidFill>
              </a:rPr>
              <a:t> AWS </a:t>
            </a:r>
            <a:r>
              <a:rPr lang="en-US" sz="2400" dirty="0" err="1">
                <a:solidFill>
                  <a:schemeClr val="bg1"/>
                </a:solidFill>
              </a:rPr>
              <a:t>mreža</a:t>
            </a:r>
            <a:endParaRPr lang="en-US" sz="2400" dirty="0">
              <a:solidFill>
                <a:schemeClr val="bg1"/>
              </a:solidFill>
            </a:endParaRPr>
          </a:p>
          <a:p>
            <a:pPr marL="285750" indent="-285750">
              <a:buFont typeface="Arial" panose="020B0604020202020204" pitchFamily="34" charset="0"/>
              <a:buChar char="•"/>
            </a:pPr>
            <a:r>
              <a:rPr lang="en-US" sz="2400" dirty="0">
                <a:solidFill>
                  <a:schemeClr val="bg1"/>
                </a:solidFill>
              </a:rPr>
              <a:t>Mesto </a:t>
            </a:r>
            <a:r>
              <a:rPr lang="en-US" sz="2400" dirty="0" err="1">
                <a:solidFill>
                  <a:schemeClr val="bg1"/>
                </a:solidFill>
              </a:rPr>
              <a:t>gde</a:t>
            </a:r>
            <a:r>
              <a:rPr lang="en-US" sz="2400" dirty="0">
                <a:solidFill>
                  <a:schemeClr val="bg1"/>
                </a:solidFill>
              </a:rPr>
              <a:t> </a:t>
            </a:r>
            <a:r>
              <a:rPr lang="en-US" sz="2400" dirty="0" err="1">
                <a:solidFill>
                  <a:schemeClr val="bg1"/>
                </a:solidFill>
              </a:rPr>
              <a:t>pokrećete</a:t>
            </a:r>
            <a:r>
              <a:rPr lang="en-US" sz="2400" dirty="0">
                <a:solidFill>
                  <a:schemeClr val="bg1"/>
                </a:solidFill>
              </a:rPr>
              <a:t> </a:t>
            </a:r>
            <a:r>
              <a:rPr lang="en-US" sz="2400" dirty="0" err="1">
                <a:solidFill>
                  <a:schemeClr val="bg1"/>
                </a:solidFill>
              </a:rPr>
              <a:t>vaše</a:t>
            </a:r>
            <a:r>
              <a:rPr lang="en-US" sz="2400" dirty="0">
                <a:solidFill>
                  <a:schemeClr val="bg1"/>
                </a:solidFill>
              </a:rPr>
              <a:t> </a:t>
            </a:r>
            <a:r>
              <a:rPr lang="en-US" sz="2400" dirty="0" err="1">
                <a:solidFill>
                  <a:schemeClr val="bg1"/>
                </a:solidFill>
              </a:rPr>
              <a:t>resurse</a:t>
            </a:r>
            <a:endParaRPr lang="en-US" sz="2400" dirty="0">
              <a:solidFill>
                <a:schemeClr val="bg1"/>
              </a:solidFill>
            </a:endParaRPr>
          </a:p>
          <a:p>
            <a:pPr marL="285750" indent="-285750">
              <a:buFont typeface="Arial" panose="020B0604020202020204" pitchFamily="34" charset="0"/>
              <a:buChar char="•"/>
            </a:pPr>
            <a:r>
              <a:rPr lang="en-US" sz="2400" dirty="0">
                <a:solidFill>
                  <a:schemeClr val="bg1"/>
                </a:solidFill>
              </a:rPr>
              <a:t>IPv4 / IPv6</a:t>
            </a:r>
          </a:p>
          <a:p>
            <a:pPr marL="285750" indent="-285750">
              <a:buFont typeface="Arial" panose="020B0604020202020204" pitchFamily="34" charset="0"/>
              <a:buChar char="•"/>
            </a:pPr>
            <a:r>
              <a:rPr lang="en-US" sz="2400" dirty="0">
                <a:solidFill>
                  <a:schemeClr val="bg1"/>
                </a:solidFill>
              </a:rPr>
              <a:t>PCI DSS</a:t>
            </a:r>
          </a:p>
          <a:p>
            <a:pPr marL="285750" indent="-285750">
              <a:buFont typeface="Arial" panose="020B0604020202020204" pitchFamily="34" charset="0"/>
              <a:buChar char="•"/>
            </a:pPr>
            <a:r>
              <a:rPr lang="en-US" sz="2400" dirty="0" err="1">
                <a:solidFill>
                  <a:schemeClr val="bg1"/>
                </a:solidFill>
              </a:rPr>
              <a:t>Pokriva</a:t>
            </a:r>
            <a:r>
              <a:rPr lang="en-US" sz="2400" dirty="0">
                <a:solidFill>
                  <a:schemeClr val="bg1"/>
                </a:solidFill>
              </a:rPr>
              <a:t> </a:t>
            </a:r>
            <a:r>
              <a:rPr lang="en-US" sz="2400" dirty="0" err="1">
                <a:solidFill>
                  <a:schemeClr val="bg1"/>
                </a:solidFill>
              </a:rPr>
              <a:t>više</a:t>
            </a:r>
            <a:r>
              <a:rPr lang="en-US" sz="2400" dirty="0">
                <a:solidFill>
                  <a:schemeClr val="bg1"/>
                </a:solidFill>
              </a:rPr>
              <a:t> AZ</a:t>
            </a:r>
          </a:p>
          <a:p>
            <a:pPr marL="285750" indent="-285750">
              <a:buFont typeface="Arial" panose="020B0604020202020204" pitchFamily="34" charset="0"/>
              <a:buChar char="•"/>
            </a:pPr>
            <a:r>
              <a:rPr lang="en-US" sz="2400" dirty="0" err="1">
                <a:solidFill>
                  <a:schemeClr val="bg1"/>
                </a:solidFill>
              </a:rPr>
              <a:t>Tipični</a:t>
            </a:r>
            <a:r>
              <a:rPr lang="en-US" sz="2400" dirty="0">
                <a:solidFill>
                  <a:schemeClr val="bg1"/>
                </a:solidFill>
              </a:rPr>
              <a:t> </a:t>
            </a:r>
            <a:r>
              <a:rPr lang="en-US" sz="2400" dirty="0" err="1">
                <a:solidFill>
                  <a:schemeClr val="bg1"/>
                </a:solidFill>
              </a:rPr>
              <a:t>opsezi</a:t>
            </a:r>
            <a:endParaRPr lang="en-US" sz="2400" dirty="0">
              <a:solidFill>
                <a:schemeClr val="bg1"/>
              </a:solidFill>
            </a:endParaRPr>
          </a:p>
          <a:p>
            <a:pPr marL="742950" lvl="1" indent="-285750">
              <a:buFont typeface="Arial" panose="020B0604020202020204" pitchFamily="34" charset="0"/>
              <a:buChar char="•"/>
            </a:pPr>
            <a:r>
              <a:rPr lang="en-US" sz="2400" dirty="0">
                <a:solidFill>
                  <a:schemeClr val="bg1"/>
                </a:solidFill>
              </a:rPr>
              <a:t>10.0.0.0/8</a:t>
            </a:r>
          </a:p>
          <a:p>
            <a:pPr marL="742950" lvl="1" indent="-285750">
              <a:buFont typeface="Arial" panose="020B0604020202020204" pitchFamily="34" charset="0"/>
              <a:buChar char="•"/>
            </a:pPr>
            <a:r>
              <a:rPr lang="en-US" sz="2400" dirty="0">
                <a:solidFill>
                  <a:schemeClr val="bg1"/>
                </a:solidFill>
              </a:rPr>
              <a:t>172.16.0.0/12</a:t>
            </a:r>
          </a:p>
          <a:p>
            <a:pPr marL="742950" lvl="1" indent="-285750">
              <a:buFont typeface="Arial" panose="020B0604020202020204" pitchFamily="34" charset="0"/>
              <a:buChar char="•"/>
            </a:pPr>
            <a:r>
              <a:rPr lang="en-US" sz="2400" dirty="0">
                <a:solidFill>
                  <a:schemeClr val="bg1"/>
                </a:solidFill>
              </a:rPr>
              <a:t>192.168.0.0/16</a:t>
            </a:r>
          </a:p>
          <a:p>
            <a:pPr marL="285750" indent="-285750">
              <a:buFont typeface="Arial" panose="020B0604020202020204" pitchFamily="34" charset="0"/>
              <a:buChar char="•"/>
            </a:pPr>
            <a:endParaRPr lang="en-US" sz="2400" dirty="0">
              <a:solidFill>
                <a:schemeClr val="bg1"/>
              </a:solidFill>
            </a:endParaRPr>
          </a:p>
          <a:p>
            <a:pPr marL="285750" indent="-285750">
              <a:buFont typeface="Arial" panose="020B0604020202020204" pitchFamily="34" charset="0"/>
              <a:buChar char="•"/>
            </a:pPr>
            <a:endParaRPr lang="en-US" sz="2400" dirty="0">
              <a:solidFill>
                <a:schemeClr val="bg1"/>
              </a:solidFill>
            </a:endParaRPr>
          </a:p>
          <a:p>
            <a:pPr marL="285750" indent="-285750">
              <a:buFont typeface="Arial" panose="020B0604020202020204" pitchFamily="34" charset="0"/>
              <a:buChar char="•"/>
            </a:pPr>
            <a:endParaRPr lang="en-US" sz="2400" dirty="0">
              <a:solidFill>
                <a:schemeClr val="bg1"/>
              </a:solidFill>
            </a:endParaRPr>
          </a:p>
        </p:txBody>
      </p:sp>
    </p:spTree>
    <p:extLst>
      <p:ext uri="{BB962C8B-B14F-4D97-AF65-F5344CB8AC3E}">
        <p14:creationId xmlns:p14="http://schemas.microsoft.com/office/powerpoint/2010/main" val="31668155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F2F73903-44FE-DA45-9B56-60C5FAD5DDCE}"/>
              </a:ext>
            </a:extLst>
          </p:cNvPr>
          <p:cNvSpPr>
            <a:spLocks noGrp="1"/>
          </p:cNvSpPr>
          <p:nvPr>
            <p:ph type="ftr" sz="quarter" idx="11"/>
          </p:nvPr>
        </p:nvSpPr>
        <p:spPr/>
        <p:txBody>
          <a:bodyPr/>
          <a:lstStyle/>
          <a:p>
            <a:r>
              <a:rPr lang="en-US"/>
              <a:t>Copyright© 2019 GoDaddy Inc.   All Rights Reserved. </a:t>
            </a:r>
          </a:p>
        </p:txBody>
      </p:sp>
      <p:sp>
        <p:nvSpPr>
          <p:cNvPr id="5" name="Slide Number Placeholder 4">
            <a:extLst>
              <a:ext uri="{FF2B5EF4-FFF2-40B4-BE49-F238E27FC236}">
                <a16:creationId xmlns:a16="http://schemas.microsoft.com/office/drawing/2014/main" id="{6CB73202-3734-8F49-A1A3-B114352BC751}"/>
              </a:ext>
            </a:extLst>
          </p:cNvPr>
          <p:cNvSpPr>
            <a:spLocks noGrp="1"/>
          </p:cNvSpPr>
          <p:nvPr>
            <p:ph type="sldNum" sz="quarter" idx="12"/>
          </p:nvPr>
        </p:nvSpPr>
        <p:spPr/>
        <p:txBody>
          <a:bodyPr/>
          <a:lstStyle/>
          <a:p>
            <a:fld id="{76EBB49D-1E09-4371-83D5-C50E385A13A7}" type="slidenum">
              <a:rPr lang="en-US" smtClean="0"/>
              <a:pPr/>
              <a:t>14</a:t>
            </a:fld>
            <a:endParaRPr lang="en-US"/>
          </a:p>
        </p:txBody>
      </p:sp>
      <p:sp>
        <p:nvSpPr>
          <p:cNvPr id="7" name="Title 1">
            <a:extLst>
              <a:ext uri="{FF2B5EF4-FFF2-40B4-BE49-F238E27FC236}">
                <a16:creationId xmlns:a16="http://schemas.microsoft.com/office/drawing/2014/main" id="{06DA28C1-F2C3-3D4A-9820-BDDD14F92548}"/>
              </a:ext>
            </a:extLst>
          </p:cNvPr>
          <p:cNvSpPr>
            <a:spLocks noGrp="1"/>
          </p:cNvSpPr>
          <p:nvPr>
            <p:ph type="title"/>
          </p:nvPr>
        </p:nvSpPr>
        <p:spPr>
          <a:xfrm>
            <a:off x="470144" y="359584"/>
            <a:ext cx="10515600" cy="744821"/>
          </a:xfrm>
        </p:spPr>
        <p:txBody>
          <a:bodyPr/>
          <a:lstStyle/>
          <a:p>
            <a:r>
              <a:rPr lang="en-US" dirty="0"/>
              <a:t>Subnets</a:t>
            </a:r>
          </a:p>
        </p:txBody>
      </p:sp>
      <p:sp>
        <p:nvSpPr>
          <p:cNvPr id="8" name="TextBox 7">
            <a:extLst>
              <a:ext uri="{FF2B5EF4-FFF2-40B4-BE49-F238E27FC236}">
                <a16:creationId xmlns:a16="http://schemas.microsoft.com/office/drawing/2014/main" id="{31A589FA-D122-9E42-9037-94A2077A6D0D}"/>
              </a:ext>
            </a:extLst>
          </p:cNvPr>
          <p:cNvSpPr txBox="1"/>
          <p:nvPr/>
        </p:nvSpPr>
        <p:spPr>
          <a:xfrm>
            <a:off x="470144" y="1212127"/>
            <a:ext cx="5990743" cy="3046988"/>
          </a:xfrm>
          <a:prstGeom prst="rect">
            <a:avLst/>
          </a:prstGeom>
          <a:noFill/>
        </p:spPr>
        <p:txBody>
          <a:bodyPr wrap="none" rtlCol="0">
            <a:spAutoFit/>
          </a:bodyPr>
          <a:lstStyle/>
          <a:p>
            <a:pPr marL="285750" indent="-285750">
              <a:buFont typeface="Arial" panose="020B0604020202020204" pitchFamily="34" charset="0"/>
              <a:buChar char="•"/>
            </a:pPr>
            <a:r>
              <a:rPr lang="en-US" sz="2400" dirty="0">
                <a:solidFill>
                  <a:schemeClr val="bg1"/>
                </a:solidFill>
              </a:rPr>
              <a:t>Manji segment </a:t>
            </a:r>
            <a:r>
              <a:rPr lang="en-US" sz="2400" dirty="0" err="1">
                <a:solidFill>
                  <a:schemeClr val="bg1"/>
                </a:solidFill>
              </a:rPr>
              <a:t>mreže</a:t>
            </a:r>
            <a:r>
              <a:rPr lang="en-US" sz="2400" dirty="0">
                <a:solidFill>
                  <a:schemeClr val="bg1"/>
                </a:solidFill>
              </a:rPr>
              <a:t> </a:t>
            </a:r>
            <a:r>
              <a:rPr lang="en-US" sz="2400" dirty="0" err="1">
                <a:solidFill>
                  <a:schemeClr val="bg1"/>
                </a:solidFill>
              </a:rPr>
              <a:t>dodeljen</a:t>
            </a:r>
            <a:r>
              <a:rPr lang="en-US" sz="2400" dirty="0">
                <a:solidFill>
                  <a:schemeClr val="bg1"/>
                </a:solidFill>
              </a:rPr>
              <a:t> </a:t>
            </a:r>
            <a:r>
              <a:rPr lang="en-US" sz="2400" dirty="0" err="1">
                <a:solidFill>
                  <a:schemeClr val="bg1"/>
                </a:solidFill>
              </a:rPr>
              <a:t>jednoj</a:t>
            </a:r>
            <a:r>
              <a:rPr lang="en-US" sz="2400" dirty="0">
                <a:solidFill>
                  <a:schemeClr val="bg1"/>
                </a:solidFill>
              </a:rPr>
              <a:t> AZ</a:t>
            </a:r>
          </a:p>
          <a:p>
            <a:pPr marL="285750" indent="-285750">
              <a:buFont typeface="Arial" panose="020B0604020202020204" pitchFamily="34" charset="0"/>
              <a:buChar char="•"/>
            </a:pPr>
            <a:r>
              <a:rPr lang="en-US" sz="2400" dirty="0" err="1">
                <a:solidFill>
                  <a:schemeClr val="bg1"/>
                </a:solidFill>
              </a:rPr>
              <a:t>Javni</a:t>
            </a:r>
            <a:r>
              <a:rPr lang="en-US" sz="2400" dirty="0">
                <a:solidFill>
                  <a:schemeClr val="bg1"/>
                </a:solidFill>
              </a:rPr>
              <a:t> </a:t>
            </a:r>
            <a:r>
              <a:rPr lang="en-US" sz="2400" dirty="0" err="1">
                <a:solidFill>
                  <a:schemeClr val="bg1"/>
                </a:solidFill>
              </a:rPr>
              <a:t>ili</a:t>
            </a:r>
            <a:r>
              <a:rPr lang="en-US" sz="2400" dirty="0">
                <a:solidFill>
                  <a:schemeClr val="bg1"/>
                </a:solidFill>
              </a:rPr>
              <a:t> </a:t>
            </a:r>
            <a:r>
              <a:rPr lang="en-US" sz="2400" dirty="0" err="1">
                <a:solidFill>
                  <a:schemeClr val="bg1"/>
                </a:solidFill>
              </a:rPr>
              <a:t>privatni</a:t>
            </a:r>
            <a:r>
              <a:rPr lang="en-US" sz="2400" dirty="0">
                <a:solidFill>
                  <a:schemeClr val="bg1"/>
                </a:solidFill>
              </a:rPr>
              <a:t> </a:t>
            </a:r>
            <a:r>
              <a:rPr lang="en-US" sz="2400" dirty="0" err="1">
                <a:solidFill>
                  <a:schemeClr val="bg1"/>
                </a:solidFill>
              </a:rPr>
              <a:t>subneti</a:t>
            </a:r>
            <a:endParaRPr lang="en-US" sz="2400" dirty="0">
              <a:solidFill>
                <a:schemeClr val="bg1"/>
              </a:solidFill>
            </a:endParaRPr>
          </a:p>
          <a:p>
            <a:pPr marL="285750" indent="-285750">
              <a:buFont typeface="Arial" panose="020B0604020202020204" pitchFamily="34" charset="0"/>
              <a:buChar char="•"/>
            </a:pPr>
            <a:r>
              <a:rPr lang="en-US" sz="2400" dirty="0" err="1">
                <a:solidFill>
                  <a:schemeClr val="bg1"/>
                </a:solidFill>
              </a:rPr>
              <a:t>Opciona</a:t>
            </a:r>
            <a:r>
              <a:rPr lang="en-US" sz="2400" dirty="0">
                <a:solidFill>
                  <a:schemeClr val="bg1"/>
                </a:solidFill>
              </a:rPr>
              <a:t> IPv6 </a:t>
            </a:r>
            <a:r>
              <a:rPr lang="en-US" sz="2400" dirty="0" err="1">
                <a:solidFill>
                  <a:schemeClr val="bg1"/>
                </a:solidFill>
              </a:rPr>
              <a:t>podrška</a:t>
            </a:r>
            <a:endParaRPr lang="en-US" sz="2400" dirty="0">
              <a:solidFill>
                <a:schemeClr val="bg1"/>
              </a:solidFill>
            </a:endParaRPr>
          </a:p>
          <a:p>
            <a:pPr marL="285750" indent="-285750">
              <a:buFont typeface="Arial" panose="020B0604020202020204" pitchFamily="34" charset="0"/>
              <a:buChar char="•"/>
            </a:pPr>
            <a:r>
              <a:rPr lang="en-US" sz="2400" dirty="0" err="1">
                <a:solidFill>
                  <a:schemeClr val="bg1"/>
                </a:solidFill>
              </a:rPr>
              <a:t>Uobičajna</a:t>
            </a:r>
            <a:r>
              <a:rPr lang="en-US" sz="2400" dirty="0">
                <a:solidFill>
                  <a:schemeClr val="bg1"/>
                </a:solidFill>
              </a:rPr>
              <a:t> </a:t>
            </a:r>
            <a:r>
              <a:rPr lang="en-US" sz="2400" dirty="0" err="1">
                <a:solidFill>
                  <a:schemeClr val="bg1"/>
                </a:solidFill>
              </a:rPr>
              <a:t>notacija</a:t>
            </a:r>
            <a:r>
              <a:rPr lang="en-US" sz="2400" dirty="0">
                <a:solidFill>
                  <a:schemeClr val="bg1"/>
                </a:solidFill>
              </a:rPr>
              <a:t> CIDR</a:t>
            </a:r>
          </a:p>
          <a:p>
            <a:pPr marL="285750" indent="-285750">
              <a:buFont typeface="Arial" panose="020B0604020202020204" pitchFamily="34" charset="0"/>
              <a:buChar char="•"/>
            </a:pPr>
            <a:endParaRPr lang="en-US" sz="2400" dirty="0">
              <a:solidFill>
                <a:schemeClr val="bg1"/>
              </a:solidFill>
            </a:endParaRPr>
          </a:p>
          <a:p>
            <a:pPr marL="285750" indent="-285750">
              <a:buFont typeface="Arial" panose="020B0604020202020204" pitchFamily="34" charset="0"/>
              <a:buChar char="•"/>
            </a:pPr>
            <a:endParaRPr lang="en-US" sz="2400" dirty="0">
              <a:solidFill>
                <a:schemeClr val="bg1"/>
              </a:solidFill>
            </a:endParaRPr>
          </a:p>
          <a:p>
            <a:pPr marL="285750" indent="-285750">
              <a:buFont typeface="Arial" panose="020B0604020202020204" pitchFamily="34" charset="0"/>
              <a:buChar char="•"/>
            </a:pPr>
            <a:endParaRPr lang="en-US" sz="2400" dirty="0">
              <a:solidFill>
                <a:schemeClr val="bg1"/>
              </a:solidFill>
            </a:endParaRPr>
          </a:p>
          <a:p>
            <a:pPr marL="285750" indent="-285750">
              <a:buFont typeface="Arial" panose="020B0604020202020204" pitchFamily="34" charset="0"/>
              <a:buChar char="•"/>
            </a:pPr>
            <a:endParaRPr lang="en-US" sz="2400" dirty="0">
              <a:solidFill>
                <a:schemeClr val="bg1"/>
              </a:solidFill>
            </a:endParaRPr>
          </a:p>
        </p:txBody>
      </p:sp>
    </p:spTree>
    <p:extLst>
      <p:ext uri="{BB962C8B-B14F-4D97-AF65-F5344CB8AC3E}">
        <p14:creationId xmlns:p14="http://schemas.microsoft.com/office/powerpoint/2010/main" val="32355981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F2F73903-44FE-DA45-9B56-60C5FAD5DDCE}"/>
              </a:ext>
            </a:extLst>
          </p:cNvPr>
          <p:cNvSpPr>
            <a:spLocks noGrp="1"/>
          </p:cNvSpPr>
          <p:nvPr>
            <p:ph type="ftr" sz="quarter" idx="11"/>
          </p:nvPr>
        </p:nvSpPr>
        <p:spPr/>
        <p:txBody>
          <a:bodyPr/>
          <a:lstStyle/>
          <a:p>
            <a:r>
              <a:rPr lang="en-US"/>
              <a:t>Copyright© 2019 GoDaddy Inc.   All Rights Reserved. </a:t>
            </a:r>
          </a:p>
        </p:txBody>
      </p:sp>
      <p:sp>
        <p:nvSpPr>
          <p:cNvPr id="5" name="Slide Number Placeholder 4">
            <a:extLst>
              <a:ext uri="{FF2B5EF4-FFF2-40B4-BE49-F238E27FC236}">
                <a16:creationId xmlns:a16="http://schemas.microsoft.com/office/drawing/2014/main" id="{6CB73202-3734-8F49-A1A3-B114352BC751}"/>
              </a:ext>
            </a:extLst>
          </p:cNvPr>
          <p:cNvSpPr>
            <a:spLocks noGrp="1"/>
          </p:cNvSpPr>
          <p:nvPr>
            <p:ph type="sldNum" sz="quarter" idx="12"/>
          </p:nvPr>
        </p:nvSpPr>
        <p:spPr/>
        <p:txBody>
          <a:bodyPr/>
          <a:lstStyle/>
          <a:p>
            <a:fld id="{76EBB49D-1E09-4371-83D5-C50E385A13A7}" type="slidenum">
              <a:rPr lang="en-US" smtClean="0"/>
              <a:pPr/>
              <a:t>15</a:t>
            </a:fld>
            <a:endParaRPr lang="en-US"/>
          </a:p>
        </p:txBody>
      </p:sp>
      <p:sp>
        <p:nvSpPr>
          <p:cNvPr id="7" name="Title 1">
            <a:extLst>
              <a:ext uri="{FF2B5EF4-FFF2-40B4-BE49-F238E27FC236}">
                <a16:creationId xmlns:a16="http://schemas.microsoft.com/office/drawing/2014/main" id="{06DA28C1-F2C3-3D4A-9820-BDDD14F92548}"/>
              </a:ext>
            </a:extLst>
          </p:cNvPr>
          <p:cNvSpPr>
            <a:spLocks noGrp="1"/>
          </p:cNvSpPr>
          <p:nvPr>
            <p:ph type="title"/>
          </p:nvPr>
        </p:nvSpPr>
        <p:spPr>
          <a:xfrm>
            <a:off x="470144" y="359584"/>
            <a:ext cx="10515600" cy="744821"/>
          </a:xfrm>
        </p:spPr>
        <p:txBody>
          <a:bodyPr>
            <a:normAutofit fontScale="90000"/>
          </a:bodyPr>
          <a:lstStyle/>
          <a:p>
            <a:r>
              <a:rPr lang="en-US" dirty="0"/>
              <a:t>Route Tables</a:t>
            </a:r>
            <a:br>
              <a:rPr lang="en-US" dirty="0"/>
            </a:br>
            <a:endParaRPr lang="en-US" dirty="0"/>
          </a:p>
        </p:txBody>
      </p:sp>
      <p:sp>
        <p:nvSpPr>
          <p:cNvPr id="8" name="TextBox 7">
            <a:extLst>
              <a:ext uri="{FF2B5EF4-FFF2-40B4-BE49-F238E27FC236}">
                <a16:creationId xmlns:a16="http://schemas.microsoft.com/office/drawing/2014/main" id="{31A589FA-D122-9E42-9037-94A2077A6D0D}"/>
              </a:ext>
            </a:extLst>
          </p:cNvPr>
          <p:cNvSpPr txBox="1"/>
          <p:nvPr/>
        </p:nvSpPr>
        <p:spPr>
          <a:xfrm>
            <a:off x="470144" y="1212127"/>
            <a:ext cx="10392589" cy="5262979"/>
          </a:xfrm>
          <a:prstGeom prst="rect">
            <a:avLst/>
          </a:prstGeom>
          <a:noFill/>
        </p:spPr>
        <p:txBody>
          <a:bodyPr wrap="none" rtlCol="0">
            <a:spAutoFit/>
          </a:bodyPr>
          <a:lstStyle/>
          <a:p>
            <a:pPr marL="285750" indent="-285750">
              <a:buFont typeface="Arial" panose="020B0604020202020204" pitchFamily="34" charset="0"/>
              <a:buChar char="•"/>
            </a:pPr>
            <a:r>
              <a:rPr lang="en-US" sz="2400" dirty="0">
                <a:solidFill>
                  <a:schemeClr val="bg1"/>
                </a:solidFill>
              </a:rPr>
              <a:t>Set </a:t>
            </a:r>
            <a:r>
              <a:rPr lang="en-US" sz="2400" dirty="0" err="1">
                <a:solidFill>
                  <a:schemeClr val="bg1"/>
                </a:solidFill>
              </a:rPr>
              <a:t>pravila</a:t>
            </a:r>
            <a:r>
              <a:rPr lang="en-US" sz="2400" dirty="0">
                <a:solidFill>
                  <a:schemeClr val="bg1"/>
                </a:solidFill>
              </a:rPr>
              <a:t> (routes) </a:t>
            </a:r>
            <a:r>
              <a:rPr lang="en-US" sz="2400" dirty="0" err="1">
                <a:solidFill>
                  <a:schemeClr val="bg1"/>
                </a:solidFill>
              </a:rPr>
              <a:t>koji</a:t>
            </a:r>
            <a:r>
              <a:rPr lang="en-US" sz="2400" dirty="0">
                <a:solidFill>
                  <a:schemeClr val="bg1"/>
                </a:solidFill>
              </a:rPr>
              <a:t> </a:t>
            </a:r>
            <a:r>
              <a:rPr lang="en-US" sz="2400" dirty="0" err="1">
                <a:solidFill>
                  <a:schemeClr val="bg1"/>
                </a:solidFill>
              </a:rPr>
              <a:t>određuje</a:t>
            </a:r>
            <a:r>
              <a:rPr lang="en-US" sz="2400" dirty="0">
                <a:solidFill>
                  <a:schemeClr val="bg1"/>
                </a:solidFill>
              </a:rPr>
              <a:t> </a:t>
            </a:r>
            <a:r>
              <a:rPr lang="en-US" sz="2400" dirty="0" err="1">
                <a:solidFill>
                  <a:schemeClr val="bg1"/>
                </a:solidFill>
              </a:rPr>
              <a:t>putanju</a:t>
            </a:r>
            <a:r>
              <a:rPr lang="en-US" sz="2400" dirty="0">
                <a:solidFill>
                  <a:schemeClr val="bg1"/>
                </a:solidFill>
              </a:rPr>
              <a:t> </a:t>
            </a:r>
            <a:r>
              <a:rPr lang="en-US" sz="2400" dirty="0" err="1">
                <a:solidFill>
                  <a:schemeClr val="bg1"/>
                </a:solidFill>
              </a:rPr>
              <a:t>saobraćaja</a:t>
            </a:r>
            <a:endParaRPr lang="en-US" sz="2400" dirty="0">
              <a:solidFill>
                <a:schemeClr val="bg1"/>
              </a:solidFill>
            </a:endParaRPr>
          </a:p>
          <a:p>
            <a:pPr marL="285750" indent="-285750">
              <a:buFont typeface="Arial" panose="020B0604020202020204" pitchFamily="34" charset="0"/>
              <a:buChar char="•"/>
            </a:pPr>
            <a:r>
              <a:rPr lang="en-US" sz="2400" dirty="0" err="1">
                <a:solidFill>
                  <a:schemeClr val="bg1"/>
                </a:solidFill>
              </a:rPr>
              <a:t>Svaki</a:t>
            </a:r>
            <a:r>
              <a:rPr lang="en-US" sz="2400" dirty="0">
                <a:solidFill>
                  <a:schemeClr val="bg1"/>
                </a:solidFill>
              </a:rPr>
              <a:t> subnet </a:t>
            </a:r>
            <a:r>
              <a:rPr lang="en-US" sz="2400" dirty="0" err="1">
                <a:solidFill>
                  <a:schemeClr val="bg1"/>
                </a:solidFill>
              </a:rPr>
              <a:t>unutar</a:t>
            </a:r>
            <a:r>
              <a:rPr lang="en-US" sz="2400" dirty="0">
                <a:solidFill>
                  <a:schemeClr val="bg1"/>
                </a:solidFill>
              </a:rPr>
              <a:t> VPC mora da </a:t>
            </a:r>
            <a:r>
              <a:rPr lang="en-US" sz="2400" dirty="0" err="1">
                <a:solidFill>
                  <a:schemeClr val="bg1"/>
                </a:solidFill>
              </a:rPr>
              <a:t>ima</a:t>
            </a:r>
            <a:r>
              <a:rPr lang="en-US" sz="2400" dirty="0">
                <a:solidFill>
                  <a:schemeClr val="bg1"/>
                </a:solidFill>
              </a:rPr>
              <a:t> route </a:t>
            </a:r>
            <a:r>
              <a:rPr lang="en-US" sz="2400" dirty="0" err="1">
                <a:solidFill>
                  <a:schemeClr val="bg1"/>
                </a:solidFill>
              </a:rPr>
              <a:t>tabelu</a:t>
            </a:r>
            <a:r>
              <a:rPr lang="en-US" sz="2400" dirty="0">
                <a:solidFill>
                  <a:schemeClr val="bg1"/>
                </a:solidFill>
              </a:rPr>
              <a:t> </a:t>
            </a:r>
            <a:r>
              <a:rPr lang="en-US" sz="2400" dirty="0" err="1">
                <a:solidFill>
                  <a:schemeClr val="bg1"/>
                </a:solidFill>
              </a:rPr>
              <a:t>koja</a:t>
            </a:r>
            <a:r>
              <a:rPr lang="en-US" sz="2400" dirty="0">
                <a:solidFill>
                  <a:schemeClr val="bg1"/>
                </a:solidFill>
              </a:rPr>
              <a:t> </a:t>
            </a:r>
            <a:r>
              <a:rPr lang="en-US" sz="2400" dirty="0" err="1">
                <a:solidFill>
                  <a:schemeClr val="bg1"/>
                </a:solidFill>
              </a:rPr>
              <a:t>kontroliše</a:t>
            </a:r>
            <a:r>
              <a:rPr lang="en-US" sz="2400" dirty="0">
                <a:solidFill>
                  <a:schemeClr val="bg1"/>
                </a:solidFill>
              </a:rPr>
              <a:t> </a:t>
            </a:r>
            <a:r>
              <a:rPr lang="en-US" sz="2400" dirty="0" err="1">
                <a:solidFill>
                  <a:schemeClr val="bg1"/>
                </a:solidFill>
              </a:rPr>
              <a:t>protok</a:t>
            </a:r>
            <a:endParaRPr lang="en-US" sz="2400" dirty="0">
              <a:solidFill>
                <a:schemeClr val="bg1"/>
              </a:solidFill>
            </a:endParaRPr>
          </a:p>
          <a:p>
            <a:pPr marL="285750" indent="-285750">
              <a:buFont typeface="Arial" panose="020B0604020202020204" pitchFamily="34" charset="0"/>
              <a:buChar char="•"/>
            </a:pPr>
            <a:r>
              <a:rPr lang="en-US" sz="2400" dirty="0">
                <a:solidFill>
                  <a:schemeClr val="bg1"/>
                </a:solidFill>
              </a:rPr>
              <a:t>Subnet </a:t>
            </a:r>
            <a:r>
              <a:rPr lang="en-US" sz="2400" dirty="0" err="1">
                <a:solidFill>
                  <a:schemeClr val="bg1"/>
                </a:solidFill>
              </a:rPr>
              <a:t>može</a:t>
            </a:r>
            <a:r>
              <a:rPr lang="en-US" sz="2400" dirty="0">
                <a:solidFill>
                  <a:schemeClr val="bg1"/>
                </a:solidFill>
              </a:rPr>
              <a:t> da </a:t>
            </a:r>
            <a:r>
              <a:rPr lang="en-US" sz="2400" dirty="0" err="1">
                <a:solidFill>
                  <a:schemeClr val="bg1"/>
                </a:solidFill>
              </a:rPr>
              <a:t>pripada</a:t>
            </a:r>
            <a:r>
              <a:rPr lang="en-US" sz="2400" dirty="0">
                <a:solidFill>
                  <a:schemeClr val="bg1"/>
                </a:solidFill>
              </a:rPr>
              <a:t> </a:t>
            </a:r>
            <a:r>
              <a:rPr lang="en-US" sz="2400" dirty="0" err="1">
                <a:solidFill>
                  <a:schemeClr val="bg1"/>
                </a:solidFill>
              </a:rPr>
              <a:t>samo</a:t>
            </a:r>
            <a:r>
              <a:rPr lang="en-US" sz="2400" dirty="0">
                <a:solidFill>
                  <a:schemeClr val="bg1"/>
                </a:solidFill>
              </a:rPr>
              <a:t> </a:t>
            </a:r>
            <a:r>
              <a:rPr lang="en-US" sz="2400" dirty="0" err="1">
                <a:solidFill>
                  <a:schemeClr val="bg1"/>
                </a:solidFill>
              </a:rPr>
              <a:t>jednoj</a:t>
            </a:r>
            <a:r>
              <a:rPr lang="en-US" sz="2400" dirty="0">
                <a:solidFill>
                  <a:schemeClr val="bg1"/>
                </a:solidFill>
              </a:rPr>
              <a:t> route </a:t>
            </a:r>
            <a:r>
              <a:rPr lang="en-US" sz="2400" dirty="0" err="1">
                <a:solidFill>
                  <a:schemeClr val="bg1"/>
                </a:solidFill>
              </a:rPr>
              <a:t>tabeli</a:t>
            </a:r>
            <a:endParaRPr lang="en-US" sz="2400" dirty="0">
              <a:solidFill>
                <a:schemeClr val="bg1"/>
              </a:solidFill>
            </a:endParaRPr>
          </a:p>
          <a:p>
            <a:pPr marL="285750" indent="-285750">
              <a:buFont typeface="Arial" panose="020B0604020202020204" pitchFamily="34" charset="0"/>
              <a:buChar char="•"/>
            </a:pPr>
            <a:r>
              <a:rPr lang="en-US" sz="2400" dirty="0">
                <a:solidFill>
                  <a:schemeClr val="bg1"/>
                </a:solidFill>
              </a:rPr>
              <a:t>Route </a:t>
            </a:r>
            <a:r>
              <a:rPr lang="en-US" sz="2400" dirty="0" err="1">
                <a:solidFill>
                  <a:schemeClr val="bg1"/>
                </a:solidFill>
              </a:rPr>
              <a:t>tabela</a:t>
            </a:r>
            <a:r>
              <a:rPr lang="en-US" sz="2400" dirty="0">
                <a:solidFill>
                  <a:schemeClr val="bg1"/>
                </a:solidFill>
              </a:rPr>
              <a:t> </a:t>
            </a:r>
            <a:r>
              <a:rPr lang="en-US" sz="2400" dirty="0" err="1">
                <a:solidFill>
                  <a:schemeClr val="bg1"/>
                </a:solidFill>
              </a:rPr>
              <a:t>može</a:t>
            </a:r>
            <a:r>
              <a:rPr lang="en-US" sz="2400" dirty="0">
                <a:solidFill>
                  <a:schemeClr val="bg1"/>
                </a:solidFill>
              </a:rPr>
              <a:t> da </a:t>
            </a:r>
            <a:r>
              <a:rPr lang="en-US" sz="2400" dirty="0" err="1">
                <a:solidFill>
                  <a:schemeClr val="bg1"/>
                </a:solidFill>
              </a:rPr>
              <a:t>sadrži</a:t>
            </a:r>
            <a:r>
              <a:rPr lang="en-US" sz="2400" dirty="0">
                <a:solidFill>
                  <a:schemeClr val="bg1"/>
                </a:solidFill>
              </a:rPr>
              <a:t> </a:t>
            </a:r>
            <a:r>
              <a:rPr lang="en-US" sz="2400" dirty="0" err="1">
                <a:solidFill>
                  <a:schemeClr val="bg1"/>
                </a:solidFill>
              </a:rPr>
              <a:t>više</a:t>
            </a:r>
            <a:r>
              <a:rPr lang="en-US" sz="2400" dirty="0">
                <a:solidFill>
                  <a:schemeClr val="bg1"/>
                </a:solidFill>
              </a:rPr>
              <a:t> subnet</a:t>
            </a:r>
          </a:p>
          <a:p>
            <a:pPr marL="285750" indent="-285750">
              <a:buFont typeface="Arial" panose="020B0604020202020204" pitchFamily="34" charset="0"/>
              <a:buChar char="•"/>
            </a:pPr>
            <a:r>
              <a:rPr lang="en-US" sz="2400" dirty="0">
                <a:solidFill>
                  <a:schemeClr val="bg1"/>
                </a:solidFill>
              </a:rPr>
              <a:t>VPC </a:t>
            </a:r>
            <a:r>
              <a:rPr lang="en-US" sz="2400" dirty="0" err="1">
                <a:solidFill>
                  <a:schemeClr val="bg1"/>
                </a:solidFill>
              </a:rPr>
              <a:t>ima</a:t>
            </a:r>
            <a:r>
              <a:rPr lang="en-US" sz="2400" dirty="0">
                <a:solidFill>
                  <a:schemeClr val="bg1"/>
                </a:solidFill>
              </a:rPr>
              <a:t> </a:t>
            </a:r>
            <a:r>
              <a:rPr lang="en-US" sz="2400" dirty="0" err="1">
                <a:solidFill>
                  <a:schemeClr val="bg1"/>
                </a:solidFill>
              </a:rPr>
              <a:t>glavnu</a:t>
            </a:r>
            <a:r>
              <a:rPr lang="en-US" sz="2400" dirty="0">
                <a:solidFill>
                  <a:schemeClr val="bg1"/>
                </a:solidFill>
              </a:rPr>
              <a:t> route </a:t>
            </a:r>
            <a:r>
              <a:rPr lang="en-US" sz="2400" dirty="0" err="1">
                <a:solidFill>
                  <a:schemeClr val="bg1"/>
                </a:solidFill>
              </a:rPr>
              <a:t>tabelu</a:t>
            </a:r>
            <a:endParaRPr lang="en-US" sz="2400" dirty="0">
              <a:solidFill>
                <a:schemeClr val="bg1"/>
              </a:solidFill>
            </a:endParaRPr>
          </a:p>
          <a:p>
            <a:pPr marL="285750" indent="-285750">
              <a:buFont typeface="Arial" panose="020B0604020202020204" pitchFamily="34" charset="0"/>
              <a:buChar char="•"/>
            </a:pPr>
            <a:r>
              <a:rPr lang="en-US" sz="2400" dirty="0" err="1">
                <a:solidFill>
                  <a:schemeClr val="bg1"/>
                </a:solidFill>
              </a:rPr>
              <a:t>Glavna</a:t>
            </a:r>
            <a:r>
              <a:rPr lang="en-US" sz="2400" dirty="0">
                <a:solidFill>
                  <a:schemeClr val="bg1"/>
                </a:solidFill>
              </a:rPr>
              <a:t> route </a:t>
            </a:r>
            <a:r>
              <a:rPr lang="en-US" sz="2400" dirty="0" err="1">
                <a:solidFill>
                  <a:schemeClr val="bg1"/>
                </a:solidFill>
              </a:rPr>
              <a:t>tabela</a:t>
            </a:r>
            <a:r>
              <a:rPr lang="en-US" sz="2400" dirty="0">
                <a:solidFill>
                  <a:schemeClr val="bg1"/>
                </a:solidFill>
              </a:rPr>
              <a:t> se ne </a:t>
            </a:r>
            <a:r>
              <a:rPr lang="en-US" sz="2400" dirty="0" err="1">
                <a:solidFill>
                  <a:schemeClr val="bg1"/>
                </a:solidFill>
              </a:rPr>
              <a:t>može</a:t>
            </a:r>
            <a:r>
              <a:rPr lang="en-US" sz="2400" dirty="0">
                <a:solidFill>
                  <a:schemeClr val="bg1"/>
                </a:solidFill>
              </a:rPr>
              <a:t> </a:t>
            </a:r>
            <a:r>
              <a:rPr lang="en-US" sz="2400" dirty="0" err="1">
                <a:solidFill>
                  <a:schemeClr val="bg1"/>
                </a:solidFill>
              </a:rPr>
              <a:t>obrisati</a:t>
            </a:r>
            <a:endParaRPr lang="en-US" sz="2400" dirty="0">
              <a:solidFill>
                <a:schemeClr val="bg1"/>
              </a:solidFill>
            </a:endParaRPr>
          </a:p>
          <a:p>
            <a:pPr marL="285750" indent="-285750">
              <a:buFont typeface="Arial" panose="020B0604020202020204" pitchFamily="34" charset="0"/>
              <a:buChar char="•"/>
            </a:pPr>
            <a:r>
              <a:rPr lang="en-US" sz="2400" dirty="0">
                <a:solidFill>
                  <a:schemeClr val="bg1"/>
                </a:solidFill>
              </a:rPr>
              <a:t>Route </a:t>
            </a:r>
            <a:r>
              <a:rPr lang="en-US" sz="2400" dirty="0" err="1">
                <a:solidFill>
                  <a:schemeClr val="bg1"/>
                </a:solidFill>
              </a:rPr>
              <a:t>tabela</a:t>
            </a:r>
            <a:r>
              <a:rPr lang="en-US" sz="2400" dirty="0">
                <a:solidFill>
                  <a:schemeClr val="bg1"/>
                </a:solidFill>
              </a:rPr>
              <a:t> </a:t>
            </a:r>
            <a:r>
              <a:rPr lang="en-US" sz="2400" dirty="0" err="1">
                <a:solidFill>
                  <a:schemeClr val="bg1"/>
                </a:solidFill>
              </a:rPr>
              <a:t>sadrži</a:t>
            </a:r>
            <a:r>
              <a:rPr lang="en-US" sz="2400" dirty="0">
                <a:solidFill>
                  <a:schemeClr val="bg1"/>
                </a:solidFill>
              </a:rPr>
              <a:t> </a:t>
            </a:r>
            <a:r>
              <a:rPr lang="en-US" sz="2400" dirty="0" err="1">
                <a:solidFill>
                  <a:schemeClr val="bg1"/>
                </a:solidFill>
              </a:rPr>
              <a:t>destinacioni</a:t>
            </a:r>
            <a:r>
              <a:rPr lang="en-US" sz="2400" dirty="0">
                <a:solidFill>
                  <a:schemeClr val="bg1"/>
                </a:solidFill>
              </a:rPr>
              <a:t> CIDR format </a:t>
            </a:r>
            <a:r>
              <a:rPr lang="en-US" sz="2400" dirty="0" err="1">
                <a:solidFill>
                  <a:schemeClr val="bg1"/>
                </a:solidFill>
              </a:rPr>
              <a:t>i</a:t>
            </a:r>
            <a:r>
              <a:rPr lang="en-US" sz="2400" dirty="0">
                <a:solidFill>
                  <a:schemeClr val="bg1"/>
                </a:solidFill>
              </a:rPr>
              <a:t> </a:t>
            </a:r>
            <a:r>
              <a:rPr lang="en-US" sz="2400" dirty="0" err="1">
                <a:solidFill>
                  <a:schemeClr val="bg1"/>
                </a:solidFill>
              </a:rPr>
              <a:t>odredište</a:t>
            </a:r>
            <a:endParaRPr lang="en-US" sz="2400" dirty="0">
              <a:solidFill>
                <a:schemeClr val="bg1"/>
              </a:solidFill>
            </a:endParaRPr>
          </a:p>
          <a:p>
            <a:pPr marL="285750" indent="-285750">
              <a:buFont typeface="Arial" panose="020B0604020202020204" pitchFamily="34" charset="0"/>
              <a:buChar char="•"/>
            </a:pPr>
            <a:r>
              <a:rPr lang="en-US" sz="2400" dirty="0" err="1">
                <a:solidFill>
                  <a:schemeClr val="bg1"/>
                </a:solidFill>
              </a:rPr>
              <a:t>Loklana</a:t>
            </a:r>
            <a:r>
              <a:rPr lang="en-US" sz="2400" dirty="0">
                <a:solidFill>
                  <a:schemeClr val="bg1"/>
                </a:solidFill>
              </a:rPr>
              <a:t> </a:t>
            </a:r>
            <a:r>
              <a:rPr lang="en-US" sz="2400" dirty="0" err="1">
                <a:solidFill>
                  <a:schemeClr val="bg1"/>
                </a:solidFill>
              </a:rPr>
              <a:t>ruta</a:t>
            </a:r>
            <a:r>
              <a:rPr lang="en-US" sz="2400" dirty="0">
                <a:solidFill>
                  <a:schemeClr val="bg1"/>
                </a:solidFill>
              </a:rPr>
              <a:t> za </a:t>
            </a:r>
            <a:r>
              <a:rPr lang="en-US" sz="2400" dirty="0" err="1">
                <a:solidFill>
                  <a:schemeClr val="bg1"/>
                </a:solidFill>
              </a:rPr>
              <a:t>svaki</a:t>
            </a:r>
            <a:r>
              <a:rPr lang="en-US" sz="2400" dirty="0">
                <a:solidFill>
                  <a:schemeClr val="bg1"/>
                </a:solidFill>
              </a:rPr>
              <a:t> IPv4 CIDR </a:t>
            </a:r>
            <a:r>
              <a:rPr lang="en-US" sz="2400" dirty="0" err="1">
                <a:solidFill>
                  <a:schemeClr val="bg1"/>
                </a:solidFill>
              </a:rPr>
              <a:t>blok</a:t>
            </a:r>
            <a:endParaRPr lang="en-US" sz="2400" dirty="0">
              <a:solidFill>
                <a:schemeClr val="bg1"/>
              </a:solidFill>
            </a:endParaRPr>
          </a:p>
          <a:p>
            <a:pPr marL="285750" indent="-285750">
              <a:buFont typeface="Arial" panose="020B0604020202020204" pitchFamily="34" charset="0"/>
              <a:buChar char="•"/>
            </a:pPr>
            <a:endParaRPr lang="en-US" sz="2400" dirty="0">
              <a:solidFill>
                <a:schemeClr val="bg1"/>
              </a:solidFill>
            </a:endParaRPr>
          </a:p>
          <a:p>
            <a:pPr marL="285750" indent="-285750">
              <a:buFont typeface="Arial" panose="020B0604020202020204" pitchFamily="34" charset="0"/>
              <a:buChar char="•"/>
            </a:pPr>
            <a:endParaRPr lang="en-US" sz="2400" dirty="0">
              <a:solidFill>
                <a:schemeClr val="bg1"/>
              </a:solidFill>
            </a:endParaRPr>
          </a:p>
          <a:p>
            <a:pPr marL="285750" indent="-285750">
              <a:buFont typeface="Arial" panose="020B0604020202020204" pitchFamily="34" charset="0"/>
              <a:buChar char="•"/>
            </a:pPr>
            <a:endParaRPr lang="en-US" sz="2400" dirty="0">
              <a:solidFill>
                <a:schemeClr val="bg1"/>
              </a:solidFill>
            </a:endParaRPr>
          </a:p>
          <a:p>
            <a:pPr marL="285750" indent="-285750">
              <a:buFont typeface="Arial" panose="020B0604020202020204" pitchFamily="34" charset="0"/>
              <a:buChar char="•"/>
            </a:pPr>
            <a:endParaRPr lang="en-US" sz="2400" dirty="0">
              <a:solidFill>
                <a:schemeClr val="bg1"/>
              </a:solidFill>
            </a:endParaRPr>
          </a:p>
          <a:p>
            <a:pPr marL="285750" indent="-285750">
              <a:buFont typeface="Arial" panose="020B0604020202020204" pitchFamily="34" charset="0"/>
              <a:buChar char="•"/>
            </a:pPr>
            <a:endParaRPr lang="en-US" sz="2400" dirty="0">
              <a:solidFill>
                <a:schemeClr val="bg1"/>
              </a:solidFill>
            </a:endParaRPr>
          </a:p>
          <a:p>
            <a:pPr marL="285750" indent="-285750">
              <a:buFont typeface="Arial" panose="020B0604020202020204" pitchFamily="34" charset="0"/>
              <a:buChar char="•"/>
            </a:pPr>
            <a:endParaRPr lang="en-US" sz="2400" dirty="0">
              <a:solidFill>
                <a:schemeClr val="bg1"/>
              </a:solidFill>
            </a:endParaRPr>
          </a:p>
        </p:txBody>
      </p:sp>
    </p:spTree>
    <p:extLst>
      <p:ext uri="{BB962C8B-B14F-4D97-AF65-F5344CB8AC3E}">
        <p14:creationId xmlns:p14="http://schemas.microsoft.com/office/powerpoint/2010/main" val="7761253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F2F73903-44FE-DA45-9B56-60C5FAD5DDCE}"/>
              </a:ext>
            </a:extLst>
          </p:cNvPr>
          <p:cNvSpPr>
            <a:spLocks noGrp="1"/>
          </p:cNvSpPr>
          <p:nvPr>
            <p:ph type="ftr" sz="quarter" idx="11"/>
          </p:nvPr>
        </p:nvSpPr>
        <p:spPr/>
        <p:txBody>
          <a:bodyPr/>
          <a:lstStyle/>
          <a:p>
            <a:r>
              <a:rPr lang="en-US"/>
              <a:t>Copyright© 2019 GoDaddy Inc.   All Rights Reserved. </a:t>
            </a:r>
          </a:p>
        </p:txBody>
      </p:sp>
      <p:sp>
        <p:nvSpPr>
          <p:cNvPr id="5" name="Slide Number Placeholder 4">
            <a:extLst>
              <a:ext uri="{FF2B5EF4-FFF2-40B4-BE49-F238E27FC236}">
                <a16:creationId xmlns:a16="http://schemas.microsoft.com/office/drawing/2014/main" id="{6CB73202-3734-8F49-A1A3-B114352BC751}"/>
              </a:ext>
            </a:extLst>
          </p:cNvPr>
          <p:cNvSpPr>
            <a:spLocks noGrp="1"/>
          </p:cNvSpPr>
          <p:nvPr>
            <p:ph type="sldNum" sz="quarter" idx="12"/>
          </p:nvPr>
        </p:nvSpPr>
        <p:spPr/>
        <p:txBody>
          <a:bodyPr/>
          <a:lstStyle/>
          <a:p>
            <a:fld id="{76EBB49D-1E09-4371-83D5-C50E385A13A7}" type="slidenum">
              <a:rPr lang="en-US" smtClean="0"/>
              <a:pPr/>
              <a:t>16</a:t>
            </a:fld>
            <a:endParaRPr lang="en-US"/>
          </a:p>
        </p:txBody>
      </p:sp>
      <p:sp>
        <p:nvSpPr>
          <p:cNvPr id="7" name="Title 1">
            <a:extLst>
              <a:ext uri="{FF2B5EF4-FFF2-40B4-BE49-F238E27FC236}">
                <a16:creationId xmlns:a16="http://schemas.microsoft.com/office/drawing/2014/main" id="{06DA28C1-F2C3-3D4A-9820-BDDD14F92548}"/>
              </a:ext>
            </a:extLst>
          </p:cNvPr>
          <p:cNvSpPr>
            <a:spLocks noGrp="1"/>
          </p:cNvSpPr>
          <p:nvPr>
            <p:ph type="title"/>
          </p:nvPr>
        </p:nvSpPr>
        <p:spPr>
          <a:xfrm>
            <a:off x="470144" y="359584"/>
            <a:ext cx="10515600" cy="744821"/>
          </a:xfrm>
        </p:spPr>
        <p:txBody>
          <a:bodyPr>
            <a:normAutofit/>
          </a:bodyPr>
          <a:lstStyle/>
          <a:p>
            <a:r>
              <a:rPr lang="en-US" dirty="0"/>
              <a:t>Internet Gateways</a:t>
            </a:r>
          </a:p>
        </p:txBody>
      </p:sp>
      <p:sp>
        <p:nvSpPr>
          <p:cNvPr id="8" name="TextBox 7">
            <a:extLst>
              <a:ext uri="{FF2B5EF4-FFF2-40B4-BE49-F238E27FC236}">
                <a16:creationId xmlns:a16="http://schemas.microsoft.com/office/drawing/2014/main" id="{31A589FA-D122-9E42-9037-94A2077A6D0D}"/>
              </a:ext>
            </a:extLst>
          </p:cNvPr>
          <p:cNvSpPr txBox="1"/>
          <p:nvPr/>
        </p:nvSpPr>
        <p:spPr>
          <a:xfrm>
            <a:off x="470144" y="1212127"/>
            <a:ext cx="6846746" cy="4524315"/>
          </a:xfrm>
          <a:prstGeom prst="rect">
            <a:avLst/>
          </a:prstGeom>
          <a:noFill/>
        </p:spPr>
        <p:txBody>
          <a:bodyPr wrap="none" rtlCol="0">
            <a:spAutoFit/>
          </a:bodyPr>
          <a:lstStyle/>
          <a:p>
            <a:pPr marL="285750" indent="-285750">
              <a:buFont typeface="Arial" panose="020B0604020202020204" pitchFamily="34" charset="0"/>
              <a:buChar char="•"/>
            </a:pPr>
            <a:r>
              <a:rPr lang="en-US" sz="2400" dirty="0" err="1">
                <a:solidFill>
                  <a:schemeClr val="bg1"/>
                </a:solidFill>
              </a:rPr>
              <a:t>Horizontalno</a:t>
            </a:r>
            <a:r>
              <a:rPr lang="en-US" sz="2400" dirty="0">
                <a:solidFill>
                  <a:schemeClr val="bg1"/>
                </a:solidFill>
              </a:rPr>
              <a:t> </a:t>
            </a:r>
            <a:r>
              <a:rPr lang="en-US" sz="2400" dirty="0" err="1">
                <a:solidFill>
                  <a:schemeClr val="bg1"/>
                </a:solidFill>
              </a:rPr>
              <a:t>skaliran</a:t>
            </a:r>
            <a:endParaRPr lang="en-US" sz="2400" dirty="0">
              <a:solidFill>
                <a:schemeClr val="bg1"/>
              </a:solidFill>
            </a:endParaRPr>
          </a:p>
          <a:p>
            <a:pPr marL="285750" indent="-285750">
              <a:buFont typeface="Arial" panose="020B0604020202020204" pitchFamily="34" charset="0"/>
              <a:buChar char="•"/>
            </a:pPr>
            <a:r>
              <a:rPr lang="en-US" sz="2400" dirty="0" err="1">
                <a:solidFill>
                  <a:schemeClr val="bg1"/>
                </a:solidFill>
              </a:rPr>
              <a:t>Redudantan</a:t>
            </a:r>
            <a:endParaRPr lang="en-US" sz="2400" dirty="0">
              <a:solidFill>
                <a:schemeClr val="bg1"/>
              </a:solidFill>
            </a:endParaRPr>
          </a:p>
          <a:p>
            <a:pPr marL="285750" indent="-285750">
              <a:buFont typeface="Arial" panose="020B0604020202020204" pitchFamily="34" charset="0"/>
              <a:buChar char="•"/>
            </a:pPr>
            <a:r>
              <a:rPr lang="en-US" sz="2400" dirty="0">
                <a:solidFill>
                  <a:schemeClr val="bg1"/>
                </a:solidFill>
              </a:rPr>
              <a:t>Highly available</a:t>
            </a:r>
          </a:p>
          <a:p>
            <a:pPr marL="285750" indent="-285750">
              <a:buFont typeface="Arial" panose="020B0604020202020204" pitchFamily="34" charset="0"/>
              <a:buChar char="•"/>
            </a:pPr>
            <a:r>
              <a:rPr lang="en-US" sz="2400" dirty="0">
                <a:solidFill>
                  <a:schemeClr val="bg1"/>
                </a:solidFill>
              </a:rPr>
              <a:t>IPv4 / IPv6</a:t>
            </a:r>
          </a:p>
          <a:p>
            <a:pPr marL="285750" indent="-285750">
              <a:buFont typeface="Arial" panose="020B0604020202020204" pitchFamily="34" charset="0"/>
              <a:buChar char="•"/>
            </a:pPr>
            <a:r>
              <a:rPr lang="en-US" sz="2400" dirty="0" err="1">
                <a:solidFill>
                  <a:schemeClr val="bg1"/>
                </a:solidFill>
              </a:rPr>
              <a:t>Pruža</a:t>
            </a:r>
            <a:r>
              <a:rPr lang="en-US" sz="2400" dirty="0">
                <a:solidFill>
                  <a:schemeClr val="bg1"/>
                </a:solidFill>
              </a:rPr>
              <a:t> </a:t>
            </a:r>
            <a:r>
              <a:rPr lang="en-US" sz="2400" dirty="0" err="1">
                <a:solidFill>
                  <a:schemeClr val="bg1"/>
                </a:solidFill>
              </a:rPr>
              <a:t>uslugu</a:t>
            </a:r>
            <a:r>
              <a:rPr lang="en-US" sz="2400" dirty="0">
                <a:solidFill>
                  <a:schemeClr val="bg1"/>
                </a:solidFill>
              </a:rPr>
              <a:t> </a:t>
            </a:r>
            <a:r>
              <a:rPr lang="en-US" sz="2400" dirty="0" err="1">
                <a:solidFill>
                  <a:schemeClr val="bg1"/>
                </a:solidFill>
              </a:rPr>
              <a:t>eksternog</a:t>
            </a:r>
            <a:r>
              <a:rPr lang="en-US" sz="2400" dirty="0">
                <a:solidFill>
                  <a:schemeClr val="bg1"/>
                </a:solidFill>
              </a:rPr>
              <a:t> </a:t>
            </a:r>
            <a:r>
              <a:rPr lang="en-US" sz="2400" dirty="0" err="1">
                <a:solidFill>
                  <a:schemeClr val="bg1"/>
                </a:solidFill>
              </a:rPr>
              <a:t>saobraćaja</a:t>
            </a:r>
            <a:r>
              <a:rPr lang="en-US" sz="2400" dirty="0">
                <a:solidFill>
                  <a:schemeClr val="bg1"/>
                </a:solidFill>
              </a:rPr>
              <a:t> </a:t>
            </a:r>
            <a:r>
              <a:rPr lang="en-US" sz="2400" dirty="0" err="1">
                <a:solidFill>
                  <a:schemeClr val="bg1"/>
                </a:solidFill>
              </a:rPr>
              <a:t>unutar</a:t>
            </a:r>
            <a:r>
              <a:rPr lang="en-US" sz="2400" dirty="0">
                <a:solidFill>
                  <a:schemeClr val="bg1"/>
                </a:solidFill>
              </a:rPr>
              <a:t> VPC</a:t>
            </a:r>
          </a:p>
          <a:p>
            <a:pPr marL="285750" indent="-285750">
              <a:buFont typeface="Arial" panose="020B0604020202020204" pitchFamily="34" charset="0"/>
              <a:buChar char="•"/>
            </a:pPr>
            <a:r>
              <a:rPr lang="en-US" sz="2400" dirty="0" err="1">
                <a:solidFill>
                  <a:schemeClr val="bg1"/>
                </a:solidFill>
              </a:rPr>
              <a:t>Koristi</a:t>
            </a:r>
            <a:r>
              <a:rPr lang="en-US" sz="2400" dirty="0">
                <a:solidFill>
                  <a:schemeClr val="bg1"/>
                </a:solidFill>
              </a:rPr>
              <a:t> se za 0.0.0.0/0 </a:t>
            </a:r>
            <a:r>
              <a:rPr lang="en-US" sz="2400" dirty="0" err="1">
                <a:solidFill>
                  <a:schemeClr val="bg1"/>
                </a:solidFill>
              </a:rPr>
              <a:t>saobraćaj</a:t>
            </a:r>
            <a:endParaRPr lang="en-US" sz="2400" dirty="0">
              <a:solidFill>
                <a:schemeClr val="bg1"/>
              </a:solidFill>
            </a:endParaRPr>
          </a:p>
          <a:p>
            <a:pPr marL="285750" indent="-285750">
              <a:buFont typeface="Arial" panose="020B0604020202020204" pitchFamily="34" charset="0"/>
              <a:buChar char="•"/>
            </a:pPr>
            <a:endParaRPr lang="en-US" sz="2400" dirty="0">
              <a:solidFill>
                <a:schemeClr val="bg1"/>
              </a:solidFill>
            </a:endParaRPr>
          </a:p>
          <a:p>
            <a:pPr marL="285750" indent="-285750">
              <a:buFont typeface="Arial" panose="020B0604020202020204" pitchFamily="34" charset="0"/>
              <a:buChar char="•"/>
            </a:pPr>
            <a:endParaRPr lang="en-US" sz="2400" dirty="0">
              <a:solidFill>
                <a:schemeClr val="bg1"/>
              </a:solidFill>
            </a:endParaRPr>
          </a:p>
          <a:p>
            <a:pPr marL="285750" indent="-285750">
              <a:buFont typeface="Arial" panose="020B0604020202020204" pitchFamily="34" charset="0"/>
              <a:buChar char="•"/>
            </a:pPr>
            <a:endParaRPr lang="en-US" sz="2400" dirty="0">
              <a:solidFill>
                <a:schemeClr val="bg1"/>
              </a:solidFill>
            </a:endParaRPr>
          </a:p>
          <a:p>
            <a:pPr marL="285750" indent="-285750">
              <a:buFont typeface="Arial" panose="020B0604020202020204" pitchFamily="34" charset="0"/>
              <a:buChar char="•"/>
            </a:pPr>
            <a:endParaRPr lang="en-US" sz="2400" dirty="0">
              <a:solidFill>
                <a:schemeClr val="bg1"/>
              </a:solidFill>
            </a:endParaRPr>
          </a:p>
          <a:p>
            <a:pPr marL="285750" indent="-285750">
              <a:buFont typeface="Arial" panose="020B0604020202020204" pitchFamily="34" charset="0"/>
              <a:buChar char="•"/>
            </a:pPr>
            <a:endParaRPr lang="en-US" sz="2400" dirty="0">
              <a:solidFill>
                <a:schemeClr val="bg1"/>
              </a:solidFill>
            </a:endParaRPr>
          </a:p>
          <a:p>
            <a:pPr marL="285750" indent="-285750">
              <a:buFont typeface="Arial" panose="020B0604020202020204" pitchFamily="34" charset="0"/>
              <a:buChar char="•"/>
            </a:pPr>
            <a:endParaRPr lang="en-US" sz="2400" dirty="0">
              <a:solidFill>
                <a:schemeClr val="bg1"/>
              </a:solidFill>
            </a:endParaRPr>
          </a:p>
        </p:txBody>
      </p:sp>
    </p:spTree>
    <p:extLst>
      <p:ext uri="{BB962C8B-B14F-4D97-AF65-F5344CB8AC3E}">
        <p14:creationId xmlns:p14="http://schemas.microsoft.com/office/powerpoint/2010/main" val="34543720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F2F73903-44FE-DA45-9B56-60C5FAD5DDCE}"/>
              </a:ext>
            </a:extLst>
          </p:cNvPr>
          <p:cNvSpPr>
            <a:spLocks noGrp="1"/>
          </p:cNvSpPr>
          <p:nvPr>
            <p:ph type="ftr" sz="quarter" idx="11"/>
          </p:nvPr>
        </p:nvSpPr>
        <p:spPr/>
        <p:txBody>
          <a:bodyPr/>
          <a:lstStyle/>
          <a:p>
            <a:r>
              <a:rPr lang="en-US"/>
              <a:t>Copyright© 2019 GoDaddy Inc.   All Rights Reserved. </a:t>
            </a:r>
          </a:p>
        </p:txBody>
      </p:sp>
      <p:sp>
        <p:nvSpPr>
          <p:cNvPr id="5" name="Slide Number Placeholder 4">
            <a:extLst>
              <a:ext uri="{FF2B5EF4-FFF2-40B4-BE49-F238E27FC236}">
                <a16:creationId xmlns:a16="http://schemas.microsoft.com/office/drawing/2014/main" id="{6CB73202-3734-8F49-A1A3-B114352BC751}"/>
              </a:ext>
            </a:extLst>
          </p:cNvPr>
          <p:cNvSpPr>
            <a:spLocks noGrp="1"/>
          </p:cNvSpPr>
          <p:nvPr>
            <p:ph type="sldNum" sz="quarter" idx="12"/>
          </p:nvPr>
        </p:nvSpPr>
        <p:spPr/>
        <p:txBody>
          <a:bodyPr/>
          <a:lstStyle/>
          <a:p>
            <a:fld id="{76EBB49D-1E09-4371-83D5-C50E385A13A7}" type="slidenum">
              <a:rPr lang="en-US" smtClean="0"/>
              <a:pPr/>
              <a:t>17</a:t>
            </a:fld>
            <a:endParaRPr lang="en-US"/>
          </a:p>
        </p:txBody>
      </p:sp>
      <p:sp>
        <p:nvSpPr>
          <p:cNvPr id="7" name="Title 1">
            <a:extLst>
              <a:ext uri="{FF2B5EF4-FFF2-40B4-BE49-F238E27FC236}">
                <a16:creationId xmlns:a16="http://schemas.microsoft.com/office/drawing/2014/main" id="{06DA28C1-F2C3-3D4A-9820-BDDD14F92548}"/>
              </a:ext>
            </a:extLst>
          </p:cNvPr>
          <p:cNvSpPr>
            <a:spLocks noGrp="1"/>
          </p:cNvSpPr>
          <p:nvPr>
            <p:ph type="title"/>
          </p:nvPr>
        </p:nvSpPr>
        <p:spPr>
          <a:xfrm>
            <a:off x="470144" y="359584"/>
            <a:ext cx="10515600" cy="744821"/>
          </a:xfrm>
        </p:spPr>
        <p:txBody>
          <a:bodyPr>
            <a:normAutofit/>
          </a:bodyPr>
          <a:lstStyle/>
          <a:p>
            <a:r>
              <a:rPr lang="en-US" dirty="0"/>
              <a:t>NAT - network address translation</a:t>
            </a:r>
          </a:p>
        </p:txBody>
      </p:sp>
      <p:sp>
        <p:nvSpPr>
          <p:cNvPr id="8" name="TextBox 7">
            <a:extLst>
              <a:ext uri="{FF2B5EF4-FFF2-40B4-BE49-F238E27FC236}">
                <a16:creationId xmlns:a16="http://schemas.microsoft.com/office/drawing/2014/main" id="{31A589FA-D122-9E42-9037-94A2077A6D0D}"/>
              </a:ext>
            </a:extLst>
          </p:cNvPr>
          <p:cNvSpPr txBox="1"/>
          <p:nvPr/>
        </p:nvSpPr>
        <p:spPr>
          <a:xfrm>
            <a:off x="470144" y="1212127"/>
            <a:ext cx="11357679" cy="6370975"/>
          </a:xfrm>
          <a:prstGeom prst="rect">
            <a:avLst/>
          </a:prstGeom>
          <a:noFill/>
        </p:spPr>
        <p:txBody>
          <a:bodyPr wrap="square" rtlCol="0">
            <a:spAutoFit/>
          </a:bodyPr>
          <a:lstStyle/>
          <a:p>
            <a:pPr marL="285750" indent="-285750">
              <a:buFont typeface="Arial" panose="020B0604020202020204" pitchFamily="34" charset="0"/>
              <a:buChar char="•"/>
            </a:pPr>
            <a:r>
              <a:rPr lang="en-US" sz="2400" dirty="0" err="1">
                <a:solidFill>
                  <a:schemeClr val="bg1"/>
                </a:solidFill>
              </a:rPr>
              <a:t>Omogućava</a:t>
            </a:r>
            <a:r>
              <a:rPr lang="en-US" sz="2400" dirty="0">
                <a:solidFill>
                  <a:schemeClr val="bg1"/>
                </a:solidFill>
              </a:rPr>
              <a:t> </a:t>
            </a:r>
            <a:r>
              <a:rPr lang="en-US" sz="2400" dirty="0" err="1">
                <a:solidFill>
                  <a:schemeClr val="bg1"/>
                </a:solidFill>
              </a:rPr>
              <a:t>izlaz</a:t>
            </a:r>
            <a:r>
              <a:rPr lang="en-US" sz="2400" dirty="0">
                <a:solidFill>
                  <a:schemeClr val="bg1"/>
                </a:solidFill>
              </a:rPr>
              <a:t> </a:t>
            </a:r>
            <a:r>
              <a:rPr lang="en-US" sz="2400" dirty="0" err="1">
                <a:solidFill>
                  <a:schemeClr val="bg1"/>
                </a:solidFill>
              </a:rPr>
              <a:t>na</a:t>
            </a:r>
            <a:r>
              <a:rPr lang="en-US" sz="2400" dirty="0">
                <a:solidFill>
                  <a:schemeClr val="bg1"/>
                </a:solidFill>
              </a:rPr>
              <a:t> internet bez, </a:t>
            </a:r>
            <a:r>
              <a:rPr lang="en-US" sz="2400" dirty="0" err="1">
                <a:solidFill>
                  <a:schemeClr val="bg1"/>
                </a:solidFill>
              </a:rPr>
              <a:t>ali</a:t>
            </a:r>
            <a:r>
              <a:rPr lang="en-US" sz="2400" dirty="0">
                <a:solidFill>
                  <a:schemeClr val="bg1"/>
                </a:solidFill>
              </a:rPr>
              <a:t> ne </a:t>
            </a:r>
            <a:r>
              <a:rPr lang="en-US" sz="2400" dirty="0" err="1">
                <a:solidFill>
                  <a:schemeClr val="bg1"/>
                </a:solidFill>
              </a:rPr>
              <a:t>pruža</a:t>
            </a:r>
            <a:r>
              <a:rPr lang="en-US" sz="2400" dirty="0">
                <a:solidFill>
                  <a:schemeClr val="bg1"/>
                </a:solidFill>
              </a:rPr>
              <a:t> </a:t>
            </a:r>
            <a:r>
              <a:rPr lang="en-US" sz="2400" dirty="0" err="1">
                <a:solidFill>
                  <a:schemeClr val="bg1"/>
                </a:solidFill>
              </a:rPr>
              <a:t>konekciju</a:t>
            </a:r>
            <a:r>
              <a:rPr lang="en-US" sz="2400" dirty="0">
                <a:solidFill>
                  <a:schemeClr val="bg1"/>
                </a:solidFill>
              </a:rPr>
              <a:t> ka </a:t>
            </a:r>
            <a:r>
              <a:rPr lang="en-US" sz="2400" dirty="0" err="1">
                <a:solidFill>
                  <a:schemeClr val="bg1"/>
                </a:solidFill>
              </a:rPr>
              <a:t>resursima</a:t>
            </a:r>
            <a:r>
              <a:rPr lang="en-US" sz="2400" dirty="0">
                <a:solidFill>
                  <a:schemeClr val="bg1"/>
                </a:solidFill>
              </a:rPr>
              <a:t> </a:t>
            </a:r>
            <a:r>
              <a:rPr lang="en-US" sz="2400" dirty="0" err="1">
                <a:solidFill>
                  <a:schemeClr val="bg1"/>
                </a:solidFill>
              </a:rPr>
              <a:t>unutar</a:t>
            </a:r>
            <a:r>
              <a:rPr lang="en-US" sz="2400" dirty="0">
                <a:solidFill>
                  <a:schemeClr val="bg1"/>
                </a:solidFill>
              </a:rPr>
              <a:t> VPC </a:t>
            </a:r>
            <a:r>
              <a:rPr lang="en-US" sz="2400" dirty="0" err="1">
                <a:solidFill>
                  <a:schemeClr val="bg1"/>
                </a:solidFill>
              </a:rPr>
              <a:t>sa</a:t>
            </a:r>
            <a:r>
              <a:rPr lang="en-US" sz="2400" dirty="0">
                <a:solidFill>
                  <a:schemeClr val="bg1"/>
                </a:solidFill>
              </a:rPr>
              <a:t> </a:t>
            </a:r>
            <a:r>
              <a:rPr lang="en-US" sz="2400" dirty="0" err="1">
                <a:solidFill>
                  <a:schemeClr val="bg1"/>
                </a:solidFill>
              </a:rPr>
              <a:t>spoljne</a:t>
            </a:r>
            <a:r>
              <a:rPr lang="en-US" sz="2400" dirty="0">
                <a:solidFill>
                  <a:schemeClr val="bg1"/>
                </a:solidFill>
              </a:rPr>
              <a:t> </a:t>
            </a:r>
            <a:r>
              <a:rPr lang="en-US" sz="2400" dirty="0" err="1">
                <a:solidFill>
                  <a:schemeClr val="bg1"/>
                </a:solidFill>
              </a:rPr>
              <a:t>mreže</a:t>
            </a:r>
            <a:endParaRPr lang="en-US" sz="2400" dirty="0">
              <a:solidFill>
                <a:schemeClr val="bg1"/>
              </a:solidFill>
            </a:endParaRPr>
          </a:p>
          <a:p>
            <a:pPr marL="742950" lvl="1" indent="-285750">
              <a:buFont typeface="Arial" panose="020B0604020202020204" pitchFamily="34" charset="0"/>
              <a:buChar char="•"/>
            </a:pPr>
            <a:r>
              <a:rPr lang="en-US" sz="2400" dirty="0" err="1">
                <a:solidFill>
                  <a:schemeClr val="bg1"/>
                </a:solidFill>
              </a:rPr>
              <a:t>Ažuriranja</a:t>
            </a:r>
            <a:r>
              <a:rPr lang="en-US" sz="2400" dirty="0">
                <a:solidFill>
                  <a:schemeClr val="bg1"/>
                </a:solidFill>
              </a:rPr>
              <a:t> </a:t>
            </a:r>
            <a:r>
              <a:rPr lang="en-US" sz="2400" dirty="0" err="1">
                <a:solidFill>
                  <a:schemeClr val="bg1"/>
                </a:solidFill>
              </a:rPr>
              <a:t>softwera</a:t>
            </a:r>
            <a:endParaRPr lang="en-US" sz="2400" dirty="0">
              <a:solidFill>
                <a:schemeClr val="bg1"/>
              </a:solidFill>
            </a:endParaRPr>
          </a:p>
          <a:p>
            <a:pPr marL="285750" indent="-285750">
              <a:buFont typeface="Arial" panose="020B0604020202020204" pitchFamily="34" charset="0"/>
              <a:buChar char="•"/>
            </a:pPr>
            <a:r>
              <a:rPr lang="en-US" sz="2400" dirty="0">
                <a:solidFill>
                  <a:schemeClr val="bg1"/>
                </a:solidFill>
              </a:rPr>
              <a:t>NAT gateways</a:t>
            </a:r>
          </a:p>
          <a:p>
            <a:pPr marL="742950" lvl="1" indent="-285750">
              <a:buFont typeface="Arial" panose="020B0604020202020204" pitchFamily="34" charset="0"/>
              <a:buChar char="•"/>
            </a:pPr>
            <a:r>
              <a:rPr lang="en-US" sz="2400" dirty="0" err="1">
                <a:solidFill>
                  <a:schemeClr val="bg1"/>
                </a:solidFill>
              </a:rPr>
              <a:t>Skalabilni</a:t>
            </a:r>
            <a:r>
              <a:rPr lang="en-US" sz="2400" dirty="0">
                <a:solidFill>
                  <a:schemeClr val="bg1"/>
                </a:solidFill>
              </a:rPr>
              <a:t> </a:t>
            </a:r>
            <a:r>
              <a:rPr lang="en-US" sz="2400" dirty="0" err="1">
                <a:solidFill>
                  <a:schemeClr val="bg1"/>
                </a:solidFill>
              </a:rPr>
              <a:t>servis</a:t>
            </a:r>
            <a:endParaRPr lang="en-US" sz="2400" dirty="0">
              <a:solidFill>
                <a:schemeClr val="bg1"/>
              </a:solidFill>
            </a:endParaRPr>
          </a:p>
          <a:p>
            <a:pPr marL="742950" lvl="1" indent="-285750">
              <a:buFont typeface="Arial" panose="020B0604020202020204" pitchFamily="34" charset="0"/>
              <a:buChar char="•"/>
            </a:pPr>
            <a:r>
              <a:rPr lang="en-US" sz="2400" dirty="0">
                <a:solidFill>
                  <a:schemeClr val="bg1"/>
                </a:solidFill>
              </a:rPr>
              <a:t>AWS </a:t>
            </a:r>
            <a:r>
              <a:rPr lang="en-US" sz="2400" dirty="0" err="1">
                <a:solidFill>
                  <a:schemeClr val="bg1"/>
                </a:solidFill>
              </a:rPr>
              <a:t>održava</a:t>
            </a:r>
            <a:endParaRPr lang="en-US" sz="2400" dirty="0">
              <a:solidFill>
                <a:schemeClr val="bg1"/>
              </a:solidFill>
            </a:endParaRPr>
          </a:p>
          <a:p>
            <a:pPr marL="742950" lvl="1" indent="-285750">
              <a:buFont typeface="Arial" panose="020B0604020202020204" pitchFamily="34" charset="0"/>
              <a:buChar char="•"/>
            </a:pPr>
            <a:r>
              <a:rPr lang="en-US" sz="2400" dirty="0">
                <a:solidFill>
                  <a:schemeClr val="bg1"/>
                </a:solidFill>
              </a:rPr>
              <a:t>IPv4 </a:t>
            </a:r>
            <a:r>
              <a:rPr lang="en-US" sz="2400" dirty="0" err="1">
                <a:solidFill>
                  <a:schemeClr val="bg1"/>
                </a:solidFill>
              </a:rPr>
              <a:t>podrška</a:t>
            </a:r>
            <a:endParaRPr lang="en-US" sz="2400" dirty="0">
              <a:solidFill>
                <a:schemeClr val="bg1"/>
              </a:solidFill>
            </a:endParaRPr>
          </a:p>
          <a:p>
            <a:pPr marL="285750" indent="-285750">
              <a:buFont typeface="Arial" panose="020B0604020202020204" pitchFamily="34" charset="0"/>
              <a:buChar char="•"/>
            </a:pPr>
            <a:r>
              <a:rPr lang="en-US" sz="2400" dirty="0">
                <a:solidFill>
                  <a:schemeClr val="bg1"/>
                </a:solidFill>
              </a:rPr>
              <a:t>NAT instances</a:t>
            </a:r>
          </a:p>
          <a:p>
            <a:pPr marL="742950" lvl="1" indent="-285750">
              <a:buFont typeface="Arial" panose="020B0604020202020204" pitchFamily="34" charset="0"/>
              <a:buChar char="•"/>
            </a:pPr>
            <a:r>
              <a:rPr lang="en-US" sz="2400" dirty="0" err="1">
                <a:solidFill>
                  <a:schemeClr val="bg1"/>
                </a:solidFill>
              </a:rPr>
              <a:t>Korisnik</a:t>
            </a:r>
            <a:r>
              <a:rPr lang="en-US" sz="2400" dirty="0">
                <a:solidFill>
                  <a:schemeClr val="bg1"/>
                </a:solidFill>
              </a:rPr>
              <a:t> </a:t>
            </a:r>
            <a:r>
              <a:rPr lang="en-US" sz="2400" dirty="0" err="1">
                <a:solidFill>
                  <a:schemeClr val="bg1"/>
                </a:solidFill>
              </a:rPr>
              <a:t>radi</a:t>
            </a:r>
            <a:r>
              <a:rPr lang="en-US" sz="2400" dirty="0">
                <a:solidFill>
                  <a:schemeClr val="bg1"/>
                </a:solidFill>
              </a:rPr>
              <a:t> </a:t>
            </a:r>
            <a:r>
              <a:rPr lang="en-US" sz="2400" dirty="0" err="1">
                <a:solidFill>
                  <a:schemeClr val="bg1"/>
                </a:solidFill>
              </a:rPr>
              <a:t>administraciju</a:t>
            </a:r>
            <a:r>
              <a:rPr lang="en-US" sz="2400" dirty="0">
                <a:solidFill>
                  <a:schemeClr val="bg1"/>
                </a:solidFill>
              </a:rPr>
              <a:t> instance</a:t>
            </a:r>
          </a:p>
          <a:p>
            <a:pPr marL="742950" lvl="1" indent="-285750">
              <a:buFont typeface="Arial" panose="020B0604020202020204" pitchFamily="34" charset="0"/>
              <a:buChar char="•"/>
            </a:pPr>
            <a:r>
              <a:rPr lang="en-US" sz="2400" dirty="0">
                <a:solidFill>
                  <a:schemeClr val="bg1"/>
                </a:solidFill>
              </a:rPr>
              <a:t>Ne </a:t>
            </a:r>
            <a:r>
              <a:rPr lang="en-US" sz="2400" dirty="0" err="1">
                <a:solidFill>
                  <a:schemeClr val="bg1"/>
                </a:solidFill>
              </a:rPr>
              <a:t>postoji</a:t>
            </a:r>
            <a:r>
              <a:rPr lang="en-US" sz="2400" dirty="0">
                <a:solidFill>
                  <a:schemeClr val="bg1"/>
                </a:solidFill>
              </a:rPr>
              <a:t> </a:t>
            </a:r>
            <a:r>
              <a:rPr lang="en-US" sz="2400" dirty="0" err="1">
                <a:solidFill>
                  <a:schemeClr val="bg1"/>
                </a:solidFill>
              </a:rPr>
              <a:t>skalabilnost</a:t>
            </a:r>
            <a:endParaRPr lang="en-US" sz="2400" dirty="0">
              <a:solidFill>
                <a:schemeClr val="bg1"/>
              </a:solidFill>
            </a:endParaRPr>
          </a:p>
          <a:p>
            <a:pPr marL="285750" indent="-285750">
              <a:buFont typeface="Arial" panose="020B0604020202020204" pitchFamily="34" charset="0"/>
              <a:buChar char="•"/>
            </a:pPr>
            <a:endParaRPr lang="en-US" sz="2400" dirty="0">
              <a:solidFill>
                <a:schemeClr val="bg1"/>
              </a:solidFill>
            </a:endParaRPr>
          </a:p>
          <a:p>
            <a:pPr marL="285750" indent="-285750">
              <a:buFont typeface="Arial" panose="020B0604020202020204" pitchFamily="34" charset="0"/>
              <a:buChar char="•"/>
            </a:pPr>
            <a:endParaRPr lang="en-US" sz="2400" dirty="0">
              <a:solidFill>
                <a:schemeClr val="bg1"/>
              </a:solidFill>
            </a:endParaRPr>
          </a:p>
          <a:p>
            <a:pPr marL="285750" indent="-285750">
              <a:buFont typeface="Arial" panose="020B0604020202020204" pitchFamily="34" charset="0"/>
              <a:buChar char="•"/>
            </a:pPr>
            <a:endParaRPr lang="en-US" sz="2400" dirty="0">
              <a:solidFill>
                <a:schemeClr val="bg1"/>
              </a:solidFill>
            </a:endParaRPr>
          </a:p>
          <a:p>
            <a:pPr marL="285750" indent="-285750">
              <a:buFont typeface="Arial" panose="020B0604020202020204" pitchFamily="34" charset="0"/>
              <a:buChar char="•"/>
            </a:pPr>
            <a:endParaRPr lang="en-US" sz="2400" dirty="0">
              <a:solidFill>
                <a:schemeClr val="bg1"/>
              </a:solidFill>
            </a:endParaRPr>
          </a:p>
          <a:p>
            <a:pPr marL="285750" indent="-285750">
              <a:buFont typeface="Arial" panose="020B0604020202020204" pitchFamily="34" charset="0"/>
              <a:buChar char="•"/>
            </a:pPr>
            <a:endParaRPr lang="en-US" sz="2400" dirty="0">
              <a:solidFill>
                <a:schemeClr val="bg1"/>
              </a:solidFill>
            </a:endParaRPr>
          </a:p>
          <a:p>
            <a:pPr marL="285750" indent="-285750">
              <a:buFont typeface="Arial" panose="020B0604020202020204" pitchFamily="34" charset="0"/>
              <a:buChar char="•"/>
            </a:pPr>
            <a:endParaRPr lang="en-US" sz="2400" dirty="0">
              <a:solidFill>
                <a:schemeClr val="bg1"/>
              </a:solidFill>
            </a:endParaRPr>
          </a:p>
          <a:p>
            <a:pPr marL="285750" indent="-285750">
              <a:buFont typeface="Arial" panose="020B0604020202020204" pitchFamily="34" charset="0"/>
              <a:buChar char="•"/>
            </a:pPr>
            <a:endParaRPr lang="en-US" sz="2400" dirty="0">
              <a:solidFill>
                <a:schemeClr val="bg1"/>
              </a:solidFill>
            </a:endParaRPr>
          </a:p>
        </p:txBody>
      </p:sp>
    </p:spTree>
    <p:extLst>
      <p:ext uri="{BB962C8B-B14F-4D97-AF65-F5344CB8AC3E}">
        <p14:creationId xmlns:p14="http://schemas.microsoft.com/office/powerpoint/2010/main" val="2872985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F2F73903-44FE-DA45-9B56-60C5FAD5DDCE}"/>
              </a:ext>
            </a:extLst>
          </p:cNvPr>
          <p:cNvSpPr>
            <a:spLocks noGrp="1"/>
          </p:cNvSpPr>
          <p:nvPr>
            <p:ph type="ftr" sz="quarter" idx="11"/>
          </p:nvPr>
        </p:nvSpPr>
        <p:spPr/>
        <p:txBody>
          <a:bodyPr/>
          <a:lstStyle/>
          <a:p>
            <a:r>
              <a:rPr lang="en-US"/>
              <a:t>Copyright© 2019 GoDaddy Inc.   All Rights Reserved. </a:t>
            </a:r>
          </a:p>
        </p:txBody>
      </p:sp>
      <p:sp>
        <p:nvSpPr>
          <p:cNvPr id="5" name="Slide Number Placeholder 4">
            <a:extLst>
              <a:ext uri="{FF2B5EF4-FFF2-40B4-BE49-F238E27FC236}">
                <a16:creationId xmlns:a16="http://schemas.microsoft.com/office/drawing/2014/main" id="{6CB73202-3734-8F49-A1A3-B114352BC751}"/>
              </a:ext>
            </a:extLst>
          </p:cNvPr>
          <p:cNvSpPr>
            <a:spLocks noGrp="1"/>
          </p:cNvSpPr>
          <p:nvPr>
            <p:ph type="sldNum" sz="quarter" idx="12"/>
          </p:nvPr>
        </p:nvSpPr>
        <p:spPr/>
        <p:txBody>
          <a:bodyPr/>
          <a:lstStyle/>
          <a:p>
            <a:fld id="{76EBB49D-1E09-4371-83D5-C50E385A13A7}" type="slidenum">
              <a:rPr lang="en-US" smtClean="0"/>
              <a:pPr/>
              <a:t>18</a:t>
            </a:fld>
            <a:endParaRPr lang="en-US"/>
          </a:p>
        </p:txBody>
      </p:sp>
      <p:sp>
        <p:nvSpPr>
          <p:cNvPr id="7" name="Title 1">
            <a:extLst>
              <a:ext uri="{FF2B5EF4-FFF2-40B4-BE49-F238E27FC236}">
                <a16:creationId xmlns:a16="http://schemas.microsoft.com/office/drawing/2014/main" id="{06DA28C1-F2C3-3D4A-9820-BDDD14F92548}"/>
              </a:ext>
            </a:extLst>
          </p:cNvPr>
          <p:cNvSpPr>
            <a:spLocks noGrp="1"/>
          </p:cNvSpPr>
          <p:nvPr>
            <p:ph type="title"/>
          </p:nvPr>
        </p:nvSpPr>
        <p:spPr>
          <a:xfrm>
            <a:off x="470144" y="359584"/>
            <a:ext cx="10515600" cy="744821"/>
          </a:xfrm>
        </p:spPr>
        <p:txBody>
          <a:bodyPr>
            <a:normAutofit/>
          </a:bodyPr>
          <a:lstStyle/>
          <a:p>
            <a:r>
              <a:rPr lang="en-US" dirty="0"/>
              <a:t>EIP - Elastic IP address</a:t>
            </a:r>
          </a:p>
        </p:txBody>
      </p:sp>
      <p:sp>
        <p:nvSpPr>
          <p:cNvPr id="8" name="TextBox 7">
            <a:extLst>
              <a:ext uri="{FF2B5EF4-FFF2-40B4-BE49-F238E27FC236}">
                <a16:creationId xmlns:a16="http://schemas.microsoft.com/office/drawing/2014/main" id="{31A589FA-D122-9E42-9037-94A2077A6D0D}"/>
              </a:ext>
            </a:extLst>
          </p:cNvPr>
          <p:cNvSpPr txBox="1"/>
          <p:nvPr/>
        </p:nvSpPr>
        <p:spPr>
          <a:xfrm>
            <a:off x="470144" y="1212127"/>
            <a:ext cx="11357679" cy="5262979"/>
          </a:xfrm>
          <a:prstGeom prst="rect">
            <a:avLst/>
          </a:prstGeom>
          <a:noFill/>
        </p:spPr>
        <p:txBody>
          <a:bodyPr wrap="square" rtlCol="0">
            <a:spAutoFit/>
          </a:bodyPr>
          <a:lstStyle/>
          <a:p>
            <a:pPr marL="285750" indent="-285750">
              <a:buFont typeface="Arial" panose="020B0604020202020204" pitchFamily="34" charset="0"/>
              <a:buChar char="•"/>
            </a:pPr>
            <a:r>
              <a:rPr lang="en-US" sz="2400" dirty="0" err="1">
                <a:solidFill>
                  <a:schemeClr val="bg1"/>
                </a:solidFill>
              </a:rPr>
              <a:t>Statična</a:t>
            </a:r>
            <a:r>
              <a:rPr lang="en-US" sz="2400" dirty="0">
                <a:solidFill>
                  <a:schemeClr val="bg1"/>
                </a:solidFill>
              </a:rPr>
              <a:t>, </a:t>
            </a:r>
            <a:r>
              <a:rPr lang="en-US" sz="2400" dirty="0" err="1">
                <a:solidFill>
                  <a:schemeClr val="bg1"/>
                </a:solidFill>
              </a:rPr>
              <a:t>javna</a:t>
            </a:r>
            <a:r>
              <a:rPr lang="en-US" sz="2400" dirty="0">
                <a:solidFill>
                  <a:schemeClr val="bg1"/>
                </a:solidFill>
              </a:rPr>
              <a:t> IPv4 </a:t>
            </a:r>
            <a:r>
              <a:rPr lang="en-US" sz="2400" dirty="0" err="1">
                <a:solidFill>
                  <a:schemeClr val="bg1"/>
                </a:solidFill>
              </a:rPr>
              <a:t>adresa</a:t>
            </a:r>
            <a:endParaRPr lang="en-US" sz="2400" dirty="0">
              <a:solidFill>
                <a:schemeClr val="bg1"/>
              </a:solidFill>
            </a:endParaRPr>
          </a:p>
          <a:p>
            <a:pPr marL="285750" indent="-285750">
              <a:buFont typeface="Arial" panose="020B0604020202020204" pitchFamily="34" charset="0"/>
              <a:buChar char="•"/>
            </a:pPr>
            <a:r>
              <a:rPr lang="en-US" sz="2400" dirty="0" err="1">
                <a:solidFill>
                  <a:schemeClr val="bg1"/>
                </a:solidFill>
              </a:rPr>
              <a:t>Dizajnirana</a:t>
            </a:r>
            <a:r>
              <a:rPr lang="en-US" sz="2400" dirty="0">
                <a:solidFill>
                  <a:schemeClr val="bg1"/>
                </a:solidFill>
              </a:rPr>
              <a:t> za cloud</a:t>
            </a:r>
          </a:p>
          <a:p>
            <a:pPr marL="285750" indent="-285750">
              <a:buFont typeface="Arial" panose="020B0604020202020204" pitchFamily="34" charset="0"/>
              <a:buChar char="•"/>
            </a:pPr>
            <a:r>
              <a:rPr lang="en-US" sz="2400" dirty="0" err="1">
                <a:solidFill>
                  <a:schemeClr val="bg1"/>
                </a:solidFill>
              </a:rPr>
              <a:t>Vezana</a:t>
            </a:r>
            <a:r>
              <a:rPr lang="en-US" sz="2400" dirty="0">
                <a:solidFill>
                  <a:schemeClr val="bg1"/>
                </a:solidFill>
              </a:rPr>
              <a:t> za AWS </a:t>
            </a:r>
            <a:r>
              <a:rPr lang="en-US" sz="2400" dirty="0" err="1">
                <a:solidFill>
                  <a:schemeClr val="bg1"/>
                </a:solidFill>
              </a:rPr>
              <a:t>nalog</a:t>
            </a:r>
            <a:endParaRPr lang="en-US" sz="2400" dirty="0">
              <a:solidFill>
                <a:schemeClr val="bg1"/>
              </a:solidFill>
            </a:endParaRPr>
          </a:p>
          <a:p>
            <a:pPr marL="285750" indent="-285750">
              <a:buFont typeface="Arial" panose="020B0604020202020204" pitchFamily="34" charset="0"/>
              <a:buChar char="•"/>
            </a:pPr>
            <a:r>
              <a:rPr lang="en-US" sz="2400" dirty="0" err="1">
                <a:solidFill>
                  <a:schemeClr val="bg1"/>
                </a:solidFill>
              </a:rPr>
              <a:t>Može</a:t>
            </a:r>
            <a:r>
              <a:rPr lang="en-US" sz="2400" dirty="0">
                <a:solidFill>
                  <a:schemeClr val="bg1"/>
                </a:solidFill>
              </a:rPr>
              <a:t> se </a:t>
            </a:r>
            <a:r>
              <a:rPr lang="en-US" sz="2400" dirty="0" err="1">
                <a:solidFill>
                  <a:schemeClr val="bg1"/>
                </a:solidFill>
              </a:rPr>
              <a:t>dodeliti</a:t>
            </a:r>
            <a:r>
              <a:rPr lang="en-US" sz="2400" dirty="0">
                <a:solidFill>
                  <a:schemeClr val="bg1"/>
                </a:solidFill>
              </a:rPr>
              <a:t> </a:t>
            </a:r>
            <a:r>
              <a:rPr lang="en-US" sz="2400" dirty="0" err="1">
                <a:solidFill>
                  <a:schemeClr val="bg1"/>
                </a:solidFill>
              </a:rPr>
              <a:t>instacama</a:t>
            </a:r>
            <a:r>
              <a:rPr lang="en-US" sz="2400" dirty="0">
                <a:solidFill>
                  <a:schemeClr val="bg1"/>
                </a:solidFill>
              </a:rPr>
              <a:t> </a:t>
            </a:r>
            <a:r>
              <a:rPr lang="en-US" sz="2400" dirty="0" err="1">
                <a:solidFill>
                  <a:schemeClr val="bg1"/>
                </a:solidFill>
              </a:rPr>
              <a:t>ili</a:t>
            </a:r>
            <a:r>
              <a:rPr lang="en-US" sz="2400" dirty="0">
                <a:solidFill>
                  <a:schemeClr val="bg1"/>
                </a:solidFill>
              </a:rPr>
              <a:t> </a:t>
            </a:r>
            <a:r>
              <a:rPr lang="en-US" sz="2400" dirty="0" err="1">
                <a:solidFill>
                  <a:schemeClr val="bg1"/>
                </a:solidFill>
              </a:rPr>
              <a:t>mrežnim</a:t>
            </a:r>
            <a:r>
              <a:rPr lang="en-US" sz="2400" dirty="0">
                <a:solidFill>
                  <a:schemeClr val="bg1"/>
                </a:solidFill>
              </a:rPr>
              <a:t> </a:t>
            </a:r>
            <a:r>
              <a:rPr lang="en-US" sz="2400" dirty="0" err="1">
                <a:solidFill>
                  <a:schemeClr val="bg1"/>
                </a:solidFill>
              </a:rPr>
              <a:t>interfejsima</a:t>
            </a:r>
            <a:endParaRPr lang="en-US" sz="2400" dirty="0">
              <a:solidFill>
                <a:schemeClr val="bg1"/>
              </a:solidFill>
            </a:endParaRPr>
          </a:p>
          <a:p>
            <a:pPr marL="285750" indent="-285750">
              <a:buFont typeface="Arial" panose="020B0604020202020204" pitchFamily="34" charset="0"/>
              <a:buChar char="•"/>
            </a:pPr>
            <a:r>
              <a:rPr lang="en-US" sz="2400" dirty="0" err="1">
                <a:solidFill>
                  <a:schemeClr val="bg1"/>
                </a:solidFill>
              </a:rPr>
              <a:t>Mogućnost</a:t>
            </a:r>
            <a:r>
              <a:rPr lang="en-US" sz="2400" dirty="0">
                <a:solidFill>
                  <a:schemeClr val="bg1"/>
                </a:solidFill>
              </a:rPr>
              <a:t> </a:t>
            </a:r>
            <a:r>
              <a:rPr lang="en-US" sz="2400" dirty="0" err="1">
                <a:solidFill>
                  <a:schemeClr val="bg1"/>
                </a:solidFill>
              </a:rPr>
              <a:t>brzog</a:t>
            </a:r>
            <a:r>
              <a:rPr lang="en-US" sz="2400" dirty="0">
                <a:solidFill>
                  <a:schemeClr val="bg1"/>
                </a:solidFill>
              </a:rPr>
              <a:t> </a:t>
            </a:r>
            <a:r>
              <a:rPr lang="en-US" sz="2400" dirty="0" err="1">
                <a:solidFill>
                  <a:schemeClr val="bg1"/>
                </a:solidFill>
              </a:rPr>
              <a:t>remapiranja</a:t>
            </a:r>
            <a:r>
              <a:rPr lang="en-US" sz="2400" dirty="0">
                <a:solidFill>
                  <a:schemeClr val="bg1"/>
                </a:solidFill>
              </a:rPr>
              <a:t> u </a:t>
            </a:r>
            <a:r>
              <a:rPr lang="en-US" sz="2400" dirty="0" err="1">
                <a:solidFill>
                  <a:schemeClr val="bg1"/>
                </a:solidFill>
              </a:rPr>
              <a:t>slučaju</a:t>
            </a:r>
            <a:r>
              <a:rPr lang="en-US" sz="2400" dirty="0">
                <a:solidFill>
                  <a:schemeClr val="bg1"/>
                </a:solidFill>
              </a:rPr>
              <a:t> pada </a:t>
            </a:r>
            <a:r>
              <a:rPr lang="en-US" sz="2400" dirty="0" err="1">
                <a:solidFill>
                  <a:schemeClr val="bg1"/>
                </a:solidFill>
              </a:rPr>
              <a:t>pozadinskog</a:t>
            </a:r>
            <a:r>
              <a:rPr lang="en-US" sz="2400" dirty="0">
                <a:solidFill>
                  <a:schemeClr val="bg1"/>
                </a:solidFill>
              </a:rPr>
              <a:t> </a:t>
            </a:r>
            <a:r>
              <a:rPr lang="en-US" sz="2400" dirty="0" err="1">
                <a:solidFill>
                  <a:schemeClr val="bg1"/>
                </a:solidFill>
              </a:rPr>
              <a:t>servisa</a:t>
            </a:r>
            <a:endParaRPr lang="en-US" sz="2400" dirty="0">
              <a:solidFill>
                <a:schemeClr val="bg1"/>
              </a:solidFill>
            </a:endParaRPr>
          </a:p>
          <a:p>
            <a:pPr marL="285750" indent="-285750">
              <a:buFont typeface="Arial" panose="020B0604020202020204" pitchFamily="34" charset="0"/>
              <a:buChar char="•"/>
            </a:pPr>
            <a:r>
              <a:rPr lang="en-US" sz="2400" dirty="0" err="1">
                <a:solidFill>
                  <a:schemeClr val="bg1"/>
                </a:solidFill>
              </a:rPr>
              <a:t>Mapiranjem</a:t>
            </a:r>
            <a:r>
              <a:rPr lang="en-US" sz="2400" dirty="0">
                <a:solidFill>
                  <a:schemeClr val="bg1"/>
                </a:solidFill>
              </a:rPr>
              <a:t> </a:t>
            </a:r>
            <a:r>
              <a:rPr lang="en-US" sz="2400" dirty="0" err="1">
                <a:solidFill>
                  <a:schemeClr val="bg1"/>
                </a:solidFill>
              </a:rPr>
              <a:t>na</a:t>
            </a:r>
            <a:r>
              <a:rPr lang="en-US" sz="2400" dirty="0">
                <a:solidFill>
                  <a:schemeClr val="bg1"/>
                </a:solidFill>
              </a:rPr>
              <a:t> eth0 </a:t>
            </a:r>
            <a:r>
              <a:rPr lang="en-US" sz="2400" dirty="0" err="1">
                <a:solidFill>
                  <a:schemeClr val="bg1"/>
                </a:solidFill>
              </a:rPr>
              <a:t>mrežni</a:t>
            </a:r>
            <a:r>
              <a:rPr lang="en-US" sz="2400" dirty="0">
                <a:solidFill>
                  <a:schemeClr val="bg1"/>
                </a:solidFill>
              </a:rPr>
              <a:t> </a:t>
            </a:r>
            <a:r>
              <a:rPr lang="en-US" sz="2400" dirty="0" err="1">
                <a:solidFill>
                  <a:schemeClr val="bg1"/>
                </a:solidFill>
              </a:rPr>
              <a:t>interfejs</a:t>
            </a:r>
            <a:r>
              <a:rPr lang="en-US" sz="2400" dirty="0">
                <a:solidFill>
                  <a:schemeClr val="bg1"/>
                </a:solidFill>
              </a:rPr>
              <a:t>, EIP </a:t>
            </a:r>
            <a:r>
              <a:rPr lang="en-US" sz="2400" dirty="0" err="1">
                <a:solidFill>
                  <a:schemeClr val="bg1"/>
                </a:solidFill>
              </a:rPr>
              <a:t>postaje</a:t>
            </a:r>
            <a:r>
              <a:rPr lang="en-US" sz="2400" dirty="0">
                <a:solidFill>
                  <a:schemeClr val="bg1"/>
                </a:solidFill>
              </a:rPr>
              <a:t> </a:t>
            </a:r>
            <a:r>
              <a:rPr lang="en-US" sz="2400" dirty="0" err="1">
                <a:solidFill>
                  <a:schemeClr val="bg1"/>
                </a:solidFill>
              </a:rPr>
              <a:t>izvor</a:t>
            </a:r>
            <a:r>
              <a:rPr lang="en-US" sz="2400" dirty="0">
                <a:solidFill>
                  <a:schemeClr val="bg1"/>
                </a:solidFill>
              </a:rPr>
              <a:t> za sav internet </a:t>
            </a:r>
            <a:r>
              <a:rPr lang="en-US" sz="2400" dirty="0" err="1">
                <a:solidFill>
                  <a:schemeClr val="bg1"/>
                </a:solidFill>
              </a:rPr>
              <a:t>saobraćaj</a:t>
            </a:r>
            <a:endParaRPr lang="en-US" sz="2400" dirty="0">
              <a:solidFill>
                <a:schemeClr val="bg1"/>
              </a:solidFill>
            </a:endParaRPr>
          </a:p>
          <a:p>
            <a:pPr marL="285750" indent="-285750">
              <a:buFont typeface="Arial" panose="020B0604020202020204" pitchFamily="34" charset="0"/>
              <a:buChar char="•"/>
            </a:pPr>
            <a:r>
              <a:rPr lang="en-US" sz="2400" dirty="0">
                <a:solidFill>
                  <a:schemeClr val="bg1"/>
                </a:solidFill>
              </a:rPr>
              <a:t>1:1 NAT </a:t>
            </a:r>
            <a:r>
              <a:rPr lang="en-US" sz="2400" dirty="0" err="1">
                <a:solidFill>
                  <a:schemeClr val="bg1"/>
                </a:solidFill>
              </a:rPr>
              <a:t>sa</a:t>
            </a:r>
            <a:r>
              <a:rPr lang="en-US" sz="2400" dirty="0">
                <a:solidFill>
                  <a:schemeClr val="bg1"/>
                </a:solidFill>
              </a:rPr>
              <a:t> </a:t>
            </a:r>
            <a:r>
              <a:rPr lang="en-US" sz="2400" dirty="0" err="1">
                <a:solidFill>
                  <a:schemeClr val="bg1"/>
                </a:solidFill>
              </a:rPr>
              <a:t>privatnom</a:t>
            </a:r>
            <a:r>
              <a:rPr lang="en-US" sz="2400" dirty="0">
                <a:solidFill>
                  <a:schemeClr val="bg1"/>
                </a:solidFill>
              </a:rPr>
              <a:t> IP </a:t>
            </a:r>
            <a:r>
              <a:rPr lang="en-US" sz="2400" dirty="0" err="1">
                <a:solidFill>
                  <a:schemeClr val="bg1"/>
                </a:solidFill>
              </a:rPr>
              <a:t>adresom</a:t>
            </a:r>
            <a:endParaRPr lang="en-US" sz="2400" dirty="0">
              <a:solidFill>
                <a:schemeClr val="bg1"/>
              </a:solidFill>
            </a:endParaRPr>
          </a:p>
          <a:p>
            <a:pPr marL="285750" indent="-285750">
              <a:buFont typeface="Arial" panose="020B0604020202020204" pitchFamily="34" charset="0"/>
              <a:buChar char="•"/>
            </a:pPr>
            <a:endParaRPr lang="en-US" sz="2400" dirty="0">
              <a:solidFill>
                <a:schemeClr val="bg1"/>
              </a:solidFill>
            </a:endParaRPr>
          </a:p>
          <a:p>
            <a:pPr marL="285750" indent="-285750">
              <a:buFont typeface="Arial" panose="020B0604020202020204" pitchFamily="34" charset="0"/>
              <a:buChar char="•"/>
            </a:pPr>
            <a:endParaRPr lang="en-US" sz="2400" dirty="0">
              <a:solidFill>
                <a:schemeClr val="bg1"/>
              </a:solidFill>
            </a:endParaRPr>
          </a:p>
          <a:p>
            <a:pPr marL="285750" indent="-285750">
              <a:buFont typeface="Arial" panose="020B0604020202020204" pitchFamily="34" charset="0"/>
              <a:buChar char="•"/>
            </a:pPr>
            <a:endParaRPr lang="en-US" sz="2400" dirty="0">
              <a:solidFill>
                <a:schemeClr val="bg1"/>
              </a:solidFill>
            </a:endParaRPr>
          </a:p>
          <a:p>
            <a:pPr marL="285750" indent="-285750">
              <a:buFont typeface="Arial" panose="020B0604020202020204" pitchFamily="34" charset="0"/>
              <a:buChar char="•"/>
            </a:pPr>
            <a:endParaRPr lang="en-US" sz="2400" dirty="0">
              <a:solidFill>
                <a:schemeClr val="bg1"/>
              </a:solidFill>
            </a:endParaRPr>
          </a:p>
          <a:p>
            <a:pPr marL="285750" indent="-285750">
              <a:buFont typeface="Arial" panose="020B0604020202020204" pitchFamily="34" charset="0"/>
              <a:buChar char="•"/>
            </a:pPr>
            <a:endParaRPr lang="en-US" sz="2400" dirty="0">
              <a:solidFill>
                <a:schemeClr val="bg1"/>
              </a:solidFill>
            </a:endParaRPr>
          </a:p>
          <a:p>
            <a:pPr marL="285750" indent="-285750">
              <a:buFont typeface="Arial" panose="020B0604020202020204" pitchFamily="34" charset="0"/>
              <a:buChar char="•"/>
            </a:pPr>
            <a:endParaRPr lang="en-US" sz="2400" dirty="0">
              <a:solidFill>
                <a:schemeClr val="bg1"/>
              </a:solidFill>
            </a:endParaRPr>
          </a:p>
          <a:p>
            <a:pPr marL="285750" indent="-285750">
              <a:buFont typeface="Arial" panose="020B0604020202020204" pitchFamily="34" charset="0"/>
              <a:buChar char="•"/>
            </a:pPr>
            <a:endParaRPr lang="en-US" sz="2400" dirty="0">
              <a:solidFill>
                <a:schemeClr val="bg1"/>
              </a:solidFill>
            </a:endParaRPr>
          </a:p>
        </p:txBody>
      </p:sp>
    </p:spTree>
    <p:extLst>
      <p:ext uri="{BB962C8B-B14F-4D97-AF65-F5344CB8AC3E}">
        <p14:creationId xmlns:p14="http://schemas.microsoft.com/office/powerpoint/2010/main" val="36188101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F2F73903-44FE-DA45-9B56-60C5FAD5DDCE}"/>
              </a:ext>
            </a:extLst>
          </p:cNvPr>
          <p:cNvSpPr>
            <a:spLocks noGrp="1"/>
          </p:cNvSpPr>
          <p:nvPr>
            <p:ph type="ftr" sz="quarter" idx="10"/>
          </p:nvPr>
        </p:nvSpPr>
        <p:spPr/>
        <p:txBody>
          <a:bodyPr/>
          <a:lstStyle/>
          <a:p>
            <a:r>
              <a:rPr lang="en-US"/>
              <a:t>Copyright© 2019 GoDaddy Inc.   All Rights Reserved. </a:t>
            </a:r>
          </a:p>
        </p:txBody>
      </p:sp>
      <p:sp>
        <p:nvSpPr>
          <p:cNvPr id="5" name="Slide Number Placeholder 4">
            <a:extLst>
              <a:ext uri="{FF2B5EF4-FFF2-40B4-BE49-F238E27FC236}">
                <a16:creationId xmlns:a16="http://schemas.microsoft.com/office/drawing/2014/main" id="{6CB73202-3734-8F49-A1A3-B114352BC751}"/>
              </a:ext>
            </a:extLst>
          </p:cNvPr>
          <p:cNvSpPr>
            <a:spLocks noGrp="1"/>
          </p:cNvSpPr>
          <p:nvPr>
            <p:ph type="sldNum" sz="quarter" idx="11"/>
          </p:nvPr>
        </p:nvSpPr>
        <p:spPr/>
        <p:txBody>
          <a:bodyPr/>
          <a:lstStyle/>
          <a:p>
            <a:fld id="{76EBB49D-1E09-4371-83D5-C50E385A13A7}" type="slidenum">
              <a:rPr lang="en-US" smtClean="0"/>
              <a:pPr/>
              <a:t>19</a:t>
            </a:fld>
            <a:endParaRPr lang="en-US"/>
          </a:p>
        </p:txBody>
      </p:sp>
      <p:pic>
        <p:nvPicPr>
          <p:cNvPr id="2" name="Picture 1">
            <a:extLst>
              <a:ext uri="{FF2B5EF4-FFF2-40B4-BE49-F238E27FC236}">
                <a16:creationId xmlns:a16="http://schemas.microsoft.com/office/drawing/2014/main" id="{2A50FED8-229E-F240-A541-D398DF89CC83}"/>
              </a:ext>
            </a:extLst>
          </p:cNvPr>
          <p:cNvPicPr>
            <a:picLocks noChangeAspect="1"/>
          </p:cNvPicPr>
          <p:nvPr/>
        </p:nvPicPr>
        <p:blipFill>
          <a:blip r:embed="rId2"/>
          <a:stretch>
            <a:fillRect/>
          </a:stretch>
        </p:blipFill>
        <p:spPr>
          <a:xfrm>
            <a:off x="1863212" y="0"/>
            <a:ext cx="8465576" cy="6400800"/>
          </a:xfrm>
          <a:prstGeom prst="rect">
            <a:avLst/>
          </a:prstGeom>
        </p:spPr>
      </p:pic>
    </p:spTree>
    <p:extLst>
      <p:ext uri="{BB962C8B-B14F-4D97-AF65-F5344CB8AC3E}">
        <p14:creationId xmlns:p14="http://schemas.microsoft.com/office/powerpoint/2010/main" val="15360832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B962E79-0BED-E148-AB63-DA49264BEAD8}"/>
              </a:ext>
            </a:extLst>
          </p:cNvPr>
          <p:cNvSpPr>
            <a:spLocks noGrp="1"/>
          </p:cNvSpPr>
          <p:nvPr>
            <p:ph type="ftr" sz="quarter" idx="10"/>
          </p:nvPr>
        </p:nvSpPr>
        <p:spPr/>
        <p:txBody>
          <a:bodyPr/>
          <a:lstStyle/>
          <a:p>
            <a:r>
              <a:rPr lang="en-US"/>
              <a:t>Copyright© 2019 GoDaddy Inc.   All Rights Reserved. </a:t>
            </a:r>
          </a:p>
        </p:txBody>
      </p:sp>
      <p:sp>
        <p:nvSpPr>
          <p:cNvPr id="3" name="Slide Number Placeholder 2">
            <a:extLst>
              <a:ext uri="{FF2B5EF4-FFF2-40B4-BE49-F238E27FC236}">
                <a16:creationId xmlns:a16="http://schemas.microsoft.com/office/drawing/2014/main" id="{81441143-9C69-D54E-95A2-A7938C126074}"/>
              </a:ext>
            </a:extLst>
          </p:cNvPr>
          <p:cNvSpPr>
            <a:spLocks noGrp="1"/>
          </p:cNvSpPr>
          <p:nvPr>
            <p:ph type="sldNum" sz="quarter" idx="11"/>
          </p:nvPr>
        </p:nvSpPr>
        <p:spPr/>
        <p:txBody>
          <a:bodyPr/>
          <a:lstStyle/>
          <a:p>
            <a:fld id="{76EBB49D-1E09-4371-83D5-C50E385A13A7}" type="slidenum">
              <a:rPr lang="en-US" smtClean="0"/>
              <a:pPr/>
              <a:t>2</a:t>
            </a:fld>
            <a:endParaRPr lang="en-US"/>
          </a:p>
        </p:txBody>
      </p:sp>
      <p:sp>
        <p:nvSpPr>
          <p:cNvPr id="4" name="Title 3">
            <a:extLst>
              <a:ext uri="{FF2B5EF4-FFF2-40B4-BE49-F238E27FC236}">
                <a16:creationId xmlns:a16="http://schemas.microsoft.com/office/drawing/2014/main" id="{2B9F4A57-470F-894B-9148-1C543018B390}"/>
              </a:ext>
            </a:extLst>
          </p:cNvPr>
          <p:cNvSpPr>
            <a:spLocks noGrp="1"/>
          </p:cNvSpPr>
          <p:nvPr>
            <p:ph type="title"/>
          </p:nvPr>
        </p:nvSpPr>
        <p:spPr/>
        <p:txBody>
          <a:bodyPr/>
          <a:lstStyle/>
          <a:p>
            <a:r>
              <a:rPr lang="en-US" dirty="0"/>
              <a:t>Agenda</a:t>
            </a:r>
          </a:p>
        </p:txBody>
      </p:sp>
      <p:graphicFrame>
        <p:nvGraphicFramePr>
          <p:cNvPr id="5" name="Table 4">
            <a:extLst>
              <a:ext uri="{FF2B5EF4-FFF2-40B4-BE49-F238E27FC236}">
                <a16:creationId xmlns:a16="http://schemas.microsoft.com/office/drawing/2014/main" id="{F4D02B40-6830-104D-A650-700068675CA2}"/>
              </a:ext>
            </a:extLst>
          </p:cNvPr>
          <p:cNvGraphicFramePr>
            <a:graphicFrameLocks noGrp="1"/>
          </p:cNvGraphicFramePr>
          <p:nvPr>
            <p:extLst>
              <p:ext uri="{D42A27DB-BD31-4B8C-83A1-F6EECF244321}">
                <p14:modId xmlns:p14="http://schemas.microsoft.com/office/powerpoint/2010/main" val="1367651159"/>
              </p:ext>
            </p:extLst>
          </p:nvPr>
        </p:nvGraphicFramePr>
        <p:xfrm>
          <a:off x="4257625" y="267839"/>
          <a:ext cx="7321388" cy="640080"/>
        </p:xfrm>
        <a:graphic>
          <a:graphicData uri="http://schemas.openxmlformats.org/drawingml/2006/table">
            <a:tbl>
              <a:tblPr firstRow="1" bandRow="1">
                <a:effectLst/>
                <a:tableStyleId>{5C22544A-7EE6-4342-B048-85BDC9FD1C3A}</a:tableStyleId>
              </a:tblPr>
              <a:tblGrid>
                <a:gridCol w="7321388">
                  <a:extLst>
                    <a:ext uri="{9D8B030D-6E8A-4147-A177-3AD203B41FA5}">
                      <a16:colId xmlns:a16="http://schemas.microsoft.com/office/drawing/2014/main" val="20000"/>
                    </a:ext>
                  </a:extLst>
                </a:gridCol>
              </a:tblGrid>
              <a:tr h="640080">
                <a:tc>
                  <a:txBody>
                    <a:bodyPr/>
                    <a:lstStyle/>
                    <a:p>
                      <a:pPr marL="0" marR="0" lvl="0" indent="0" algn="l" defTabSz="914400" rtl="0" eaLnBrk="1" fontAlgn="auto" latinLnBrk="0" hangingPunct="1">
                        <a:lnSpc>
                          <a:spcPct val="100000"/>
                        </a:lnSpc>
                        <a:spcBef>
                          <a:spcPts val="0"/>
                        </a:spcBef>
                        <a:spcAft>
                          <a:spcPts val="0"/>
                        </a:spcAft>
                        <a:buClrTx/>
                        <a:buSzTx/>
                        <a:buFont typeface="Arial"/>
                        <a:buNone/>
                        <a:tabLst/>
                        <a:defRPr/>
                      </a:pPr>
                      <a:r>
                        <a:rPr kumimoji="0" lang="en-US" sz="1600" b="1" i="0" u="none" strike="noStrike" kern="1200" cap="none" spc="0" normalizeH="0" baseline="0" noProof="0" dirty="0" err="1">
                          <a:ln>
                            <a:noFill/>
                          </a:ln>
                          <a:solidFill>
                            <a:srgbClr val="222222"/>
                          </a:solidFill>
                          <a:effectLst/>
                          <a:uLnTx/>
                          <a:uFillTx/>
                          <a:latin typeface="+mn-lt"/>
                          <a:ea typeface="+mn-ea"/>
                          <a:cs typeface="+mn-cs"/>
                        </a:rPr>
                        <a:t>Zašto</a:t>
                      </a:r>
                      <a:r>
                        <a:rPr kumimoji="0" lang="en-US" sz="1600" b="1" i="0" u="none" strike="noStrike" kern="1200" cap="none" spc="0" normalizeH="0" baseline="0" noProof="0" dirty="0">
                          <a:ln>
                            <a:noFill/>
                          </a:ln>
                          <a:solidFill>
                            <a:srgbClr val="222222"/>
                          </a:solidFill>
                          <a:effectLst/>
                          <a:uLnTx/>
                          <a:uFillTx/>
                          <a:latin typeface="+mn-lt"/>
                          <a:ea typeface="+mn-ea"/>
                          <a:cs typeface="+mn-cs"/>
                        </a:rPr>
                        <a:t> cloud ?</a:t>
                      </a:r>
                    </a:p>
                  </a:txBody>
                  <a:tcPr marL="182880" marR="0" marT="0" marB="0" anchor="ctr">
                    <a:lnL w="38100" cap="flat" cmpd="sng" algn="ctr">
                      <a:solidFill>
                        <a:schemeClr val="tx1"/>
                      </a:solidFill>
                      <a:prstDash val="solid"/>
                      <a:round/>
                      <a:headEnd type="none" w="med" len="med"/>
                      <a:tailEnd type="none" w="med" len="med"/>
                    </a:lnL>
                    <a:lnR w="12700" cmpd="sng">
                      <a:noFill/>
                    </a:lnR>
                    <a:lnT w="127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0"/>
                  </a:ext>
                </a:extLst>
              </a:tr>
            </a:tbl>
          </a:graphicData>
        </a:graphic>
      </p:graphicFrame>
      <p:graphicFrame>
        <p:nvGraphicFramePr>
          <p:cNvPr id="6" name="Table 5">
            <a:extLst>
              <a:ext uri="{FF2B5EF4-FFF2-40B4-BE49-F238E27FC236}">
                <a16:creationId xmlns:a16="http://schemas.microsoft.com/office/drawing/2014/main" id="{B61236B2-66D5-7C4D-AFA3-F80109027D44}"/>
              </a:ext>
            </a:extLst>
          </p:cNvPr>
          <p:cNvGraphicFramePr>
            <a:graphicFrameLocks noGrp="1"/>
          </p:cNvGraphicFramePr>
          <p:nvPr>
            <p:extLst>
              <p:ext uri="{D42A27DB-BD31-4B8C-83A1-F6EECF244321}">
                <p14:modId xmlns:p14="http://schemas.microsoft.com/office/powerpoint/2010/main" val="3177548753"/>
              </p:ext>
            </p:extLst>
          </p:nvPr>
        </p:nvGraphicFramePr>
        <p:xfrm>
          <a:off x="4257625" y="951569"/>
          <a:ext cx="7321388" cy="640080"/>
        </p:xfrm>
        <a:graphic>
          <a:graphicData uri="http://schemas.openxmlformats.org/drawingml/2006/table">
            <a:tbl>
              <a:tblPr firstRow="1" bandRow="1">
                <a:effectLst/>
                <a:tableStyleId>{5C22544A-7EE6-4342-B048-85BDC9FD1C3A}</a:tableStyleId>
              </a:tblPr>
              <a:tblGrid>
                <a:gridCol w="7321388">
                  <a:extLst>
                    <a:ext uri="{9D8B030D-6E8A-4147-A177-3AD203B41FA5}">
                      <a16:colId xmlns:a16="http://schemas.microsoft.com/office/drawing/2014/main" val="20000"/>
                    </a:ext>
                  </a:extLst>
                </a:gridCol>
              </a:tblGrid>
              <a:tr h="640080">
                <a:tc>
                  <a:txBody>
                    <a:bodyPr/>
                    <a:lstStyle/>
                    <a:p>
                      <a:pPr marL="0" marR="0" lvl="0" indent="0" algn="l" defTabSz="914400" rtl="0" eaLnBrk="1" fontAlgn="auto" latinLnBrk="0" hangingPunct="1">
                        <a:lnSpc>
                          <a:spcPct val="100000"/>
                        </a:lnSpc>
                        <a:spcBef>
                          <a:spcPts val="0"/>
                        </a:spcBef>
                        <a:spcAft>
                          <a:spcPts val="0"/>
                        </a:spcAft>
                        <a:buClrTx/>
                        <a:buSzTx/>
                        <a:buFont typeface="Arial"/>
                        <a:buNone/>
                        <a:tabLst/>
                        <a:defRPr/>
                      </a:pPr>
                      <a:r>
                        <a:rPr kumimoji="0" lang="en-US" sz="1600" b="1" i="0" u="none" strike="noStrike" kern="1200" cap="none" spc="0" normalizeH="0" baseline="0" noProof="0" dirty="0" err="1">
                          <a:ln>
                            <a:noFill/>
                          </a:ln>
                          <a:solidFill>
                            <a:srgbClr val="222222"/>
                          </a:solidFill>
                          <a:effectLst/>
                          <a:uLnTx/>
                          <a:uFillTx/>
                          <a:latin typeface="+mn-lt"/>
                          <a:ea typeface="+mn-ea"/>
                          <a:cs typeface="+mn-cs"/>
                        </a:rPr>
                        <a:t>Zašto</a:t>
                      </a:r>
                      <a:r>
                        <a:rPr kumimoji="0" lang="en-US" sz="1600" b="1" i="0" u="none" strike="noStrike" kern="1200" cap="none" spc="0" normalizeH="0" baseline="0" noProof="0" dirty="0">
                          <a:ln>
                            <a:noFill/>
                          </a:ln>
                          <a:solidFill>
                            <a:srgbClr val="222222"/>
                          </a:solidFill>
                          <a:effectLst/>
                          <a:uLnTx/>
                          <a:uFillTx/>
                          <a:latin typeface="+mn-lt"/>
                          <a:ea typeface="+mn-ea"/>
                          <a:cs typeface="+mn-cs"/>
                        </a:rPr>
                        <a:t> AWS ? </a:t>
                      </a:r>
                    </a:p>
                  </a:txBody>
                  <a:tcPr marL="182880" marR="0" marT="0" marB="0" anchor="ctr">
                    <a:lnL w="38100" cap="flat" cmpd="sng" algn="ctr">
                      <a:solidFill>
                        <a:schemeClr val="tx1"/>
                      </a:solidFill>
                      <a:prstDash val="solid"/>
                      <a:round/>
                      <a:headEnd type="none" w="med" len="med"/>
                      <a:tailEnd type="none" w="med" len="med"/>
                    </a:lnL>
                    <a:lnR w="12700" cmpd="sng">
                      <a:noFill/>
                    </a:lnR>
                    <a:lnT w="127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0"/>
                  </a:ext>
                </a:extLst>
              </a:tr>
            </a:tbl>
          </a:graphicData>
        </a:graphic>
      </p:graphicFrame>
      <p:graphicFrame>
        <p:nvGraphicFramePr>
          <p:cNvPr id="7" name="Table 6">
            <a:extLst>
              <a:ext uri="{FF2B5EF4-FFF2-40B4-BE49-F238E27FC236}">
                <a16:creationId xmlns:a16="http://schemas.microsoft.com/office/drawing/2014/main" id="{E7889C36-6D66-FC48-B400-E322A40B2E28}"/>
              </a:ext>
            </a:extLst>
          </p:cNvPr>
          <p:cNvGraphicFramePr>
            <a:graphicFrameLocks noGrp="1"/>
          </p:cNvGraphicFramePr>
          <p:nvPr>
            <p:extLst>
              <p:ext uri="{D42A27DB-BD31-4B8C-83A1-F6EECF244321}">
                <p14:modId xmlns:p14="http://schemas.microsoft.com/office/powerpoint/2010/main" val="3492045791"/>
              </p:ext>
            </p:extLst>
          </p:nvPr>
        </p:nvGraphicFramePr>
        <p:xfrm>
          <a:off x="4257625" y="1639148"/>
          <a:ext cx="7321388" cy="640080"/>
        </p:xfrm>
        <a:graphic>
          <a:graphicData uri="http://schemas.openxmlformats.org/drawingml/2006/table">
            <a:tbl>
              <a:tblPr firstRow="1" bandRow="1">
                <a:effectLst/>
                <a:tableStyleId>{5C22544A-7EE6-4342-B048-85BDC9FD1C3A}</a:tableStyleId>
              </a:tblPr>
              <a:tblGrid>
                <a:gridCol w="7321388">
                  <a:extLst>
                    <a:ext uri="{9D8B030D-6E8A-4147-A177-3AD203B41FA5}">
                      <a16:colId xmlns:a16="http://schemas.microsoft.com/office/drawing/2014/main" val="20000"/>
                    </a:ext>
                  </a:extLst>
                </a:gridCol>
              </a:tblGrid>
              <a:tr h="640080">
                <a:tc>
                  <a:txBody>
                    <a:bodyPr/>
                    <a:lstStyle/>
                    <a:p>
                      <a:pPr marL="0" marR="0" lvl="0" indent="0" algn="l" defTabSz="914400" rtl="0" eaLnBrk="1" fontAlgn="auto" latinLnBrk="0" hangingPunct="1">
                        <a:lnSpc>
                          <a:spcPct val="100000"/>
                        </a:lnSpc>
                        <a:spcBef>
                          <a:spcPts val="0"/>
                        </a:spcBef>
                        <a:spcAft>
                          <a:spcPts val="0"/>
                        </a:spcAft>
                        <a:buClrTx/>
                        <a:buSzTx/>
                        <a:buFont typeface="Arial"/>
                        <a:buNone/>
                        <a:tabLst/>
                        <a:defRPr/>
                      </a:pPr>
                      <a:r>
                        <a:rPr kumimoji="0" lang="en-US" sz="1600" b="1" i="0" u="none" strike="noStrike" kern="1200" cap="none" spc="0" normalizeH="0" baseline="0" noProof="0" dirty="0">
                          <a:ln>
                            <a:noFill/>
                          </a:ln>
                          <a:solidFill>
                            <a:srgbClr val="222222"/>
                          </a:solidFill>
                          <a:effectLst/>
                          <a:uLnTx/>
                          <a:uFillTx/>
                          <a:latin typeface="+mn-lt"/>
                          <a:ea typeface="+mn-ea"/>
                          <a:cs typeface="+mn-cs"/>
                        </a:rPr>
                        <a:t>Network layer</a:t>
                      </a:r>
                    </a:p>
                  </a:txBody>
                  <a:tcPr marL="182880" marR="0" marT="0" marB="0" anchor="ctr">
                    <a:lnL w="38100" cap="flat" cmpd="sng" algn="ctr">
                      <a:solidFill>
                        <a:schemeClr val="tx1"/>
                      </a:solidFill>
                      <a:prstDash val="solid"/>
                      <a:round/>
                      <a:headEnd type="none" w="med" len="med"/>
                      <a:tailEnd type="none" w="med" len="med"/>
                    </a:lnL>
                    <a:lnR w="12700" cmpd="sng">
                      <a:noFill/>
                    </a:lnR>
                    <a:lnT w="127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0"/>
                  </a:ext>
                </a:extLst>
              </a:tr>
            </a:tbl>
          </a:graphicData>
        </a:graphic>
      </p:graphicFrame>
      <p:graphicFrame>
        <p:nvGraphicFramePr>
          <p:cNvPr id="8" name="Table 7">
            <a:extLst>
              <a:ext uri="{FF2B5EF4-FFF2-40B4-BE49-F238E27FC236}">
                <a16:creationId xmlns:a16="http://schemas.microsoft.com/office/drawing/2014/main" id="{D99064FF-5DDD-AF44-B506-CA436CBFE96E}"/>
              </a:ext>
            </a:extLst>
          </p:cNvPr>
          <p:cNvGraphicFramePr>
            <a:graphicFrameLocks noGrp="1"/>
          </p:cNvGraphicFramePr>
          <p:nvPr>
            <p:extLst>
              <p:ext uri="{D42A27DB-BD31-4B8C-83A1-F6EECF244321}">
                <p14:modId xmlns:p14="http://schemas.microsoft.com/office/powerpoint/2010/main" val="4055969555"/>
              </p:ext>
            </p:extLst>
          </p:nvPr>
        </p:nvGraphicFramePr>
        <p:xfrm>
          <a:off x="4257625" y="2331720"/>
          <a:ext cx="7321388" cy="640080"/>
        </p:xfrm>
        <a:graphic>
          <a:graphicData uri="http://schemas.openxmlformats.org/drawingml/2006/table">
            <a:tbl>
              <a:tblPr firstRow="1" bandRow="1">
                <a:effectLst/>
                <a:tableStyleId>{5C22544A-7EE6-4342-B048-85BDC9FD1C3A}</a:tableStyleId>
              </a:tblPr>
              <a:tblGrid>
                <a:gridCol w="7321388">
                  <a:extLst>
                    <a:ext uri="{9D8B030D-6E8A-4147-A177-3AD203B41FA5}">
                      <a16:colId xmlns:a16="http://schemas.microsoft.com/office/drawing/2014/main" val="20000"/>
                    </a:ext>
                  </a:extLst>
                </a:gridCol>
              </a:tblGrid>
              <a:tr h="640080">
                <a:tc>
                  <a:txBody>
                    <a:bodyPr/>
                    <a:lstStyle/>
                    <a:p>
                      <a:pPr marL="0" marR="0" lvl="0" indent="0" algn="l" defTabSz="914400" rtl="0" eaLnBrk="1" fontAlgn="auto" latinLnBrk="0" hangingPunct="1">
                        <a:lnSpc>
                          <a:spcPct val="100000"/>
                        </a:lnSpc>
                        <a:spcBef>
                          <a:spcPts val="0"/>
                        </a:spcBef>
                        <a:spcAft>
                          <a:spcPts val="0"/>
                        </a:spcAft>
                        <a:buClrTx/>
                        <a:buSzTx/>
                        <a:buFont typeface="Arial"/>
                        <a:buNone/>
                        <a:tabLst/>
                        <a:defRPr/>
                      </a:pPr>
                      <a:r>
                        <a:rPr kumimoji="0" lang="en-US" sz="1600" b="1" i="0" u="none" strike="noStrike" kern="1200" cap="none" spc="0" normalizeH="0" baseline="0" noProof="0" dirty="0">
                          <a:ln>
                            <a:noFill/>
                          </a:ln>
                          <a:solidFill>
                            <a:srgbClr val="222222"/>
                          </a:solidFill>
                          <a:effectLst/>
                          <a:uLnTx/>
                          <a:uFillTx/>
                          <a:latin typeface="+mn-lt"/>
                          <a:ea typeface="+mn-ea"/>
                          <a:cs typeface="+mn-cs"/>
                        </a:rPr>
                        <a:t>Compute layer</a:t>
                      </a:r>
                    </a:p>
                  </a:txBody>
                  <a:tcPr marL="182880" marR="0" marT="0" marB="0" anchor="ctr">
                    <a:lnL w="38100" cap="flat" cmpd="sng" algn="ctr">
                      <a:solidFill>
                        <a:schemeClr val="tx1"/>
                      </a:solidFill>
                      <a:prstDash val="solid"/>
                      <a:round/>
                      <a:headEnd type="none" w="med" len="med"/>
                      <a:tailEnd type="none" w="med" len="med"/>
                    </a:lnL>
                    <a:lnR w="12700" cmpd="sng">
                      <a:noFill/>
                    </a:lnR>
                    <a:lnT w="127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0"/>
                  </a:ext>
                </a:extLst>
              </a:tr>
            </a:tbl>
          </a:graphicData>
        </a:graphic>
      </p:graphicFrame>
      <p:graphicFrame>
        <p:nvGraphicFramePr>
          <p:cNvPr id="9" name="Table 8">
            <a:extLst>
              <a:ext uri="{FF2B5EF4-FFF2-40B4-BE49-F238E27FC236}">
                <a16:creationId xmlns:a16="http://schemas.microsoft.com/office/drawing/2014/main" id="{E87B2AEE-54DE-2843-81CA-5549ECF99E66}"/>
              </a:ext>
            </a:extLst>
          </p:cNvPr>
          <p:cNvGraphicFramePr>
            <a:graphicFrameLocks noGrp="1"/>
          </p:cNvGraphicFramePr>
          <p:nvPr>
            <p:extLst>
              <p:ext uri="{D42A27DB-BD31-4B8C-83A1-F6EECF244321}">
                <p14:modId xmlns:p14="http://schemas.microsoft.com/office/powerpoint/2010/main" val="3041640520"/>
              </p:ext>
            </p:extLst>
          </p:nvPr>
        </p:nvGraphicFramePr>
        <p:xfrm>
          <a:off x="4257625" y="3038493"/>
          <a:ext cx="7321388" cy="640080"/>
        </p:xfrm>
        <a:graphic>
          <a:graphicData uri="http://schemas.openxmlformats.org/drawingml/2006/table">
            <a:tbl>
              <a:tblPr firstRow="1" bandRow="1">
                <a:effectLst/>
                <a:tableStyleId>{5C22544A-7EE6-4342-B048-85BDC9FD1C3A}</a:tableStyleId>
              </a:tblPr>
              <a:tblGrid>
                <a:gridCol w="7321388">
                  <a:extLst>
                    <a:ext uri="{9D8B030D-6E8A-4147-A177-3AD203B41FA5}">
                      <a16:colId xmlns:a16="http://schemas.microsoft.com/office/drawing/2014/main" val="20000"/>
                    </a:ext>
                  </a:extLst>
                </a:gridCol>
              </a:tblGrid>
              <a:tr h="640080">
                <a:tc>
                  <a:txBody>
                    <a:bodyPr/>
                    <a:lstStyle/>
                    <a:p>
                      <a:pPr marL="0" marR="0" lvl="0" indent="0" algn="l" defTabSz="914400" rtl="0" eaLnBrk="1" fontAlgn="auto" latinLnBrk="0" hangingPunct="1">
                        <a:lnSpc>
                          <a:spcPct val="100000"/>
                        </a:lnSpc>
                        <a:spcBef>
                          <a:spcPts val="0"/>
                        </a:spcBef>
                        <a:spcAft>
                          <a:spcPts val="0"/>
                        </a:spcAft>
                        <a:buClrTx/>
                        <a:buSzTx/>
                        <a:buFont typeface="Arial"/>
                        <a:buNone/>
                        <a:tabLst/>
                        <a:defRPr/>
                      </a:pPr>
                      <a:r>
                        <a:rPr kumimoji="0" lang="en-US" sz="1600" b="1" i="0" u="none" strike="noStrike" kern="1200" cap="none" spc="0" normalizeH="0" baseline="0" noProof="0" dirty="0">
                          <a:ln>
                            <a:noFill/>
                          </a:ln>
                          <a:solidFill>
                            <a:srgbClr val="222222"/>
                          </a:solidFill>
                          <a:effectLst/>
                          <a:uLnTx/>
                          <a:uFillTx/>
                          <a:latin typeface="+mn-lt"/>
                          <a:ea typeface="+mn-ea"/>
                          <a:cs typeface="+mn-cs"/>
                        </a:rPr>
                        <a:t>Database layer</a:t>
                      </a:r>
                    </a:p>
                  </a:txBody>
                  <a:tcPr marL="182880" marR="0" marT="0" marB="0" anchor="ctr">
                    <a:lnL w="38100" cap="flat" cmpd="sng" algn="ctr">
                      <a:solidFill>
                        <a:schemeClr val="tx1"/>
                      </a:solidFill>
                      <a:prstDash val="solid"/>
                      <a:round/>
                      <a:headEnd type="none" w="med" len="med"/>
                      <a:tailEnd type="none" w="med" len="med"/>
                    </a:lnL>
                    <a:lnR w="12700" cmpd="sng">
                      <a:noFill/>
                    </a:lnR>
                    <a:lnT w="127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0"/>
                  </a:ext>
                </a:extLst>
              </a:tr>
            </a:tbl>
          </a:graphicData>
        </a:graphic>
      </p:graphicFrame>
      <p:graphicFrame>
        <p:nvGraphicFramePr>
          <p:cNvPr id="10" name="Table 9">
            <a:extLst>
              <a:ext uri="{FF2B5EF4-FFF2-40B4-BE49-F238E27FC236}">
                <a16:creationId xmlns:a16="http://schemas.microsoft.com/office/drawing/2014/main" id="{B94CCA60-9DC0-6C41-BBFC-7306235F6CEC}"/>
              </a:ext>
            </a:extLst>
          </p:cNvPr>
          <p:cNvGraphicFramePr>
            <a:graphicFrameLocks noGrp="1"/>
          </p:cNvGraphicFramePr>
          <p:nvPr>
            <p:extLst>
              <p:ext uri="{D42A27DB-BD31-4B8C-83A1-F6EECF244321}">
                <p14:modId xmlns:p14="http://schemas.microsoft.com/office/powerpoint/2010/main" val="2048115834"/>
              </p:ext>
            </p:extLst>
          </p:nvPr>
        </p:nvGraphicFramePr>
        <p:xfrm>
          <a:off x="4257625" y="3745266"/>
          <a:ext cx="7321388" cy="713232"/>
        </p:xfrm>
        <a:graphic>
          <a:graphicData uri="http://schemas.openxmlformats.org/drawingml/2006/table">
            <a:tbl>
              <a:tblPr firstRow="1" bandRow="1">
                <a:effectLst/>
                <a:tableStyleId>{5C22544A-7EE6-4342-B048-85BDC9FD1C3A}</a:tableStyleId>
              </a:tblPr>
              <a:tblGrid>
                <a:gridCol w="7321388">
                  <a:extLst>
                    <a:ext uri="{9D8B030D-6E8A-4147-A177-3AD203B41FA5}">
                      <a16:colId xmlns:a16="http://schemas.microsoft.com/office/drawing/2014/main" val="20000"/>
                    </a:ext>
                  </a:extLst>
                </a:gridCol>
              </a:tblGrid>
              <a:tr h="713232">
                <a:tc>
                  <a:txBody>
                    <a:bodyPr/>
                    <a:lstStyle/>
                    <a:p>
                      <a:pPr marL="0" marR="0" lvl="0" indent="0" algn="l" defTabSz="914400" rtl="0" eaLnBrk="1" fontAlgn="auto" latinLnBrk="0" hangingPunct="1">
                        <a:lnSpc>
                          <a:spcPct val="100000"/>
                        </a:lnSpc>
                        <a:spcBef>
                          <a:spcPts val="0"/>
                        </a:spcBef>
                        <a:spcAft>
                          <a:spcPts val="0"/>
                        </a:spcAft>
                        <a:buClrTx/>
                        <a:buSzTx/>
                        <a:buFont typeface="Arial"/>
                        <a:buNone/>
                        <a:tabLst/>
                        <a:defRPr/>
                      </a:pPr>
                      <a:r>
                        <a:rPr kumimoji="0" lang="en-US" sz="1600" b="1" i="0" u="none" strike="noStrike" kern="1200" cap="none" spc="0" normalizeH="0" baseline="0" noProof="0" dirty="0">
                          <a:ln>
                            <a:noFill/>
                          </a:ln>
                          <a:solidFill>
                            <a:srgbClr val="222222"/>
                          </a:solidFill>
                          <a:effectLst/>
                          <a:uLnTx/>
                          <a:uFillTx/>
                          <a:latin typeface="+mn-lt"/>
                          <a:ea typeface="+mn-ea"/>
                          <a:cs typeface="+mn-cs"/>
                        </a:rPr>
                        <a:t>Storage layer</a:t>
                      </a:r>
                    </a:p>
                  </a:txBody>
                  <a:tcPr marL="182880" marR="0" marT="0" marB="0" anchor="ctr">
                    <a:lnL w="38100" cap="flat" cmpd="sng" algn="ctr">
                      <a:solidFill>
                        <a:schemeClr val="tx1"/>
                      </a:solidFill>
                      <a:prstDash val="solid"/>
                      <a:round/>
                      <a:headEnd type="none" w="med" len="med"/>
                      <a:tailEnd type="none" w="med" len="med"/>
                    </a:lnL>
                    <a:lnR w="12700" cmpd="sng">
                      <a:noFill/>
                    </a:lnR>
                    <a:lnT w="127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0"/>
                  </a:ext>
                </a:extLst>
              </a:tr>
            </a:tbl>
          </a:graphicData>
        </a:graphic>
      </p:graphicFrame>
      <p:graphicFrame>
        <p:nvGraphicFramePr>
          <p:cNvPr id="11" name="Table 10">
            <a:extLst>
              <a:ext uri="{FF2B5EF4-FFF2-40B4-BE49-F238E27FC236}">
                <a16:creationId xmlns:a16="http://schemas.microsoft.com/office/drawing/2014/main" id="{AC8B3B1F-4875-2F40-BA2E-987DFF6CD036}"/>
              </a:ext>
            </a:extLst>
          </p:cNvPr>
          <p:cNvGraphicFramePr>
            <a:graphicFrameLocks noGrp="1"/>
          </p:cNvGraphicFramePr>
          <p:nvPr>
            <p:extLst>
              <p:ext uri="{D42A27DB-BD31-4B8C-83A1-F6EECF244321}">
                <p14:modId xmlns:p14="http://schemas.microsoft.com/office/powerpoint/2010/main" val="113276882"/>
              </p:ext>
            </p:extLst>
          </p:nvPr>
        </p:nvGraphicFramePr>
        <p:xfrm>
          <a:off x="4257625" y="4525191"/>
          <a:ext cx="7321388" cy="713232"/>
        </p:xfrm>
        <a:graphic>
          <a:graphicData uri="http://schemas.openxmlformats.org/drawingml/2006/table">
            <a:tbl>
              <a:tblPr firstRow="1" bandRow="1">
                <a:effectLst/>
                <a:tableStyleId>{5C22544A-7EE6-4342-B048-85BDC9FD1C3A}</a:tableStyleId>
              </a:tblPr>
              <a:tblGrid>
                <a:gridCol w="7321388">
                  <a:extLst>
                    <a:ext uri="{9D8B030D-6E8A-4147-A177-3AD203B41FA5}">
                      <a16:colId xmlns:a16="http://schemas.microsoft.com/office/drawing/2014/main" val="20000"/>
                    </a:ext>
                  </a:extLst>
                </a:gridCol>
              </a:tblGrid>
              <a:tr h="713232">
                <a:tc>
                  <a:txBody>
                    <a:bodyPr/>
                    <a:lstStyle/>
                    <a:p>
                      <a:pPr marL="0" marR="0" lvl="0" indent="0" algn="l" defTabSz="914400" rtl="0" eaLnBrk="1" fontAlgn="auto" latinLnBrk="0" hangingPunct="1">
                        <a:lnSpc>
                          <a:spcPct val="100000"/>
                        </a:lnSpc>
                        <a:spcBef>
                          <a:spcPts val="0"/>
                        </a:spcBef>
                        <a:spcAft>
                          <a:spcPts val="0"/>
                        </a:spcAft>
                        <a:buClrTx/>
                        <a:buSzTx/>
                        <a:buFont typeface="Arial"/>
                        <a:buNone/>
                        <a:tabLst/>
                        <a:defRPr/>
                      </a:pPr>
                      <a:r>
                        <a:rPr kumimoji="0" lang="en-US" sz="1600" b="1" i="0" u="none" strike="noStrike" kern="1200" cap="none" spc="0" normalizeH="0" baseline="0" noProof="0" dirty="0">
                          <a:ln>
                            <a:noFill/>
                          </a:ln>
                          <a:solidFill>
                            <a:srgbClr val="222222"/>
                          </a:solidFill>
                          <a:effectLst/>
                          <a:uLnTx/>
                          <a:uFillTx/>
                          <a:latin typeface="+mn-lt"/>
                          <a:ea typeface="+mn-ea"/>
                          <a:cs typeface="+mn-cs"/>
                        </a:rPr>
                        <a:t>Security layer</a:t>
                      </a:r>
                    </a:p>
                  </a:txBody>
                  <a:tcPr marL="182880" marR="0" marT="0" marB="0" anchor="ctr">
                    <a:lnL w="38100" cap="flat" cmpd="sng" algn="ctr">
                      <a:solidFill>
                        <a:schemeClr val="tx1"/>
                      </a:solidFill>
                      <a:prstDash val="solid"/>
                      <a:round/>
                      <a:headEnd type="none" w="med" len="med"/>
                      <a:tailEnd type="none" w="med" len="med"/>
                    </a:lnL>
                    <a:lnR w="12700" cmpd="sng">
                      <a:noFill/>
                    </a:lnR>
                    <a:lnT w="127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0"/>
                  </a:ext>
                </a:extLst>
              </a:tr>
            </a:tbl>
          </a:graphicData>
        </a:graphic>
      </p:graphicFrame>
      <p:graphicFrame>
        <p:nvGraphicFramePr>
          <p:cNvPr id="12" name="Table 11">
            <a:extLst>
              <a:ext uri="{FF2B5EF4-FFF2-40B4-BE49-F238E27FC236}">
                <a16:creationId xmlns:a16="http://schemas.microsoft.com/office/drawing/2014/main" id="{195EF19F-F41E-9545-8DD5-70F6E162F93C}"/>
              </a:ext>
            </a:extLst>
          </p:cNvPr>
          <p:cNvGraphicFramePr>
            <a:graphicFrameLocks noGrp="1"/>
          </p:cNvGraphicFramePr>
          <p:nvPr>
            <p:extLst>
              <p:ext uri="{D42A27DB-BD31-4B8C-83A1-F6EECF244321}">
                <p14:modId xmlns:p14="http://schemas.microsoft.com/office/powerpoint/2010/main" val="1347665181"/>
              </p:ext>
            </p:extLst>
          </p:nvPr>
        </p:nvGraphicFramePr>
        <p:xfrm>
          <a:off x="4257625" y="5305116"/>
          <a:ext cx="7321388" cy="713232"/>
        </p:xfrm>
        <a:graphic>
          <a:graphicData uri="http://schemas.openxmlformats.org/drawingml/2006/table">
            <a:tbl>
              <a:tblPr firstRow="1" bandRow="1">
                <a:effectLst/>
                <a:tableStyleId>{5C22544A-7EE6-4342-B048-85BDC9FD1C3A}</a:tableStyleId>
              </a:tblPr>
              <a:tblGrid>
                <a:gridCol w="7321388">
                  <a:extLst>
                    <a:ext uri="{9D8B030D-6E8A-4147-A177-3AD203B41FA5}">
                      <a16:colId xmlns:a16="http://schemas.microsoft.com/office/drawing/2014/main" val="20000"/>
                    </a:ext>
                  </a:extLst>
                </a:gridCol>
              </a:tblGrid>
              <a:tr h="713232">
                <a:tc>
                  <a:txBody>
                    <a:bodyPr/>
                    <a:lstStyle/>
                    <a:p>
                      <a:pPr marL="0" marR="0" lvl="0" indent="0" algn="l" defTabSz="914400" rtl="0" eaLnBrk="1" fontAlgn="auto" latinLnBrk="0" hangingPunct="1">
                        <a:lnSpc>
                          <a:spcPct val="100000"/>
                        </a:lnSpc>
                        <a:spcBef>
                          <a:spcPts val="0"/>
                        </a:spcBef>
                        <a:spcAft>
                          <a:spcPts val="0"/>
                        </a:spcAft>
                        <a:buClrTx/>
                        <a:buSzTx/>
                        <a:buFont typeface="Arial"/>
                        <a:buNone/>
                        <a:tabLst/>
                        <a:defRPr/>
                      </a:pPr>
                      <a:r>
                        <a:rPr kumimoji="0" lang="en-US" sz="1600" b="1" i="0" u="none" strike="noStrike" kern="1200" cap="none" spc="0" normalizeH="0" baseline="0" noProof="0" dirty="0">
                          <a:ln>
                            <a:noFill/>
                          </a:ln>
                          <a:solidFill>
                            <a:srgbClr val="222222"/>
                          </a:solidFill>
                          <a:effectLst/>
                          <a:uLnTx/>
                          <a:uFillTx/>
                          <a:latin typeface="+mn-lt"/>
                          <a:ea typeface="+mn-ea"/>
                          <a:cs typeface="+mn-cs"/>
                        </a:rPr>
                        <a:t>Live demo</a:t>
                      </a:r>
                    </a:p>
                  </a:txBody>
                  <a:tcPr marL="182880" marR="0" marT="0" marB="0" anchor="ctr">
                    <a:lnL w="38100" cap="flat" cmpd="sng" algn="ctr">
                      <a:solidFill>
                        <a:schemeClr val="tx1"/>
                      </a:solidFill>
                      <a:prstDash val="solid"/>
                      <a:round/>
                      <a:headEnd type="none" w="med" len="med"/>
                      <a:tailEnd type="none" w="med" len="med"/>
                    </a:lnL>
                    <a:lnR w="12700" cmpd="sng">
                      <a:noFill/>
                    </a:lnR>
                    <a:lnT w="127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4167149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F2F73903-44FE-DA45-9B56-60C5FAD5DDCE}"/>
              </a:ext>
            </a:extLst>
          </p:cNvPr>
          <p:cNvSpPr>
            <a:spLocks noGrp="1"/>
          </p:cNvSpPr>
          <p:nvPr>
            <p:ph type="ftr" sz="quarter" idx="11"/>
          </p:nvPr>
        </p:nvSpPr>
        <p:spPr/>
        <p:txBody>
          <a:bodyPr/>
          <a:lstStyle/>
          <a:p>
            <a:r>
              <a:rPr lang="en-US"/>
              <a:t>Copyright© 2019 GoDaddy Inc.   All Rights Reserved. </a:t>
            </a:r>
          </a:p>
        </p:txBody>
      </p:sp>
      <p:sp>
        <p:nvSpPr>
          <p:cNvPr id="5" name="Slide Number Placeholder 4">
            <a:extLst>
              <a:ext uri="{FF2B5EF4-FFF2-40B4-BE49-F238E27FC236}">
                <a16:creationId xmlns:a16="http://schemas.microsoft.com/office/drawing/2014/main" id="{6CB73202-3734-8F49-A1A3-B114352BC751}"/>
              </a:ext>
            </a:extLst>
          </p:cNvPr>
          <p:cNvSpPr>
            <a:spLocks noGrp="1"/>
          </p:cNvSpPr>
          <p:nvPr>
            <p:ph type="sldNum" sz="quarter" idx="12"/>
          </p:nvPr>
        </p:nvSpPr>
        <p:spPr/>
        <p:txBody>
          <a:bodyPr/>
          <a:lstStyle/>
          <a:p>
            <a:fld id="{76EBB49D-1E09-4371-83D5-C50E385A13A7}" type="slidenum">
              <a:rPr lang="en-US" smtClean="0"/>
              <a:pPr/>
              <a:t>20</a:t>
            </a:fld>
            <a:endParaRPr lang="en-US"/>
          </a:p>
        </p:txBody>
      </p:sp>
      <p:sp>
        <p:nvSpPr>
          <p:cNvPr id="7" name="Title 1">
            <a:extLst>
              <a:ext uri="{FF2B5EF4-FFF2-40B4-BE49-F238E27FC236}">
                <a16:creationId xmlns:a16="http://schemas.microsoft.com/office/drawing/2014/main" id="{06DA28C1-F2C3-3D4A-9820-BDDD14F92548}"/>
              </a:ext>
            </a:extLst>
          </p:cNvPr>
          <p:cNvSpPr>
            <a:spLocks noGrp="1"/>
          </p:cNvSpPr>
          <p:nvPr>
            <p:ph type="title"/>
          </p:nvPr>
        </p:nvSpPr>
        <p:spPr>
          <a:xfrm>
            <a:off x="470144" y="359584"/>
            <a:ext cx="10515600" cy="744821"/>
          </a:xfrm>
        </p:spPr>
        <p:txBody>
          <a:bodyPr>
            <a:normAutofit/>
          </a:bodyPr>
          <a:lstStyle/>
          <a:p>
            <a:r>
              <a:rPr lang="en-US" dirty="0"/>
              <a:t>Security groups / NACL</a:t>
            </a:r>
          </a:p>
        </p:txBody>
      </p:sp>
      <p:sp>
        <p:nvSpPr>
          <p:cNvPr id="8" name="TextBox 7">
            <a:extLst>
              <a:ext uri="{FF2B5EF4-FFF2-40B4-BE49-F238E27FC236}">
                <a16:creationId xmlns:a16="http://schemas.microsoft.com/office/drawing/2014/main" id="{31A589FA-D122-9E42-9037-94A2077A6D0D}"/>
              </a:ext>
            </a:extLst>
          </p:cNvPr>
          <p:cNvSpPr txBox="1"/>
          <p:nvPr/>
        </p:nvSpPr>
        <p:spPr>
          <a:xfrm>
            <a:off x="470144" y="1212127"/>
            <a:ext cx="11357679" cy="5262979"/>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rPr>
              <a:t>Security group – </a:t>
            </a:r>
            <a:r>
              <a:rPr lang="en-US" sz="2400" dirty="0" err="1">
                <a:solidFill>
                  <a:schemeClr val="bg1"/>
                </a:solidFill>
              </a:rPr>
              <a:t>virtualni</a:t>
            </a:r>
            <a:r>
              <a:rPr lang="en-US" sz="2400" dirty="0">
                <a:solidFill>
                  <a:schemeClr val="bg1"/>
                </a:solidFill>
              </a:rPr>
              <a:t> firewall</a:t>
            </a:r>
          </a:p>
          <a:p>
            <a:pPr marL="742950" lvl="1" indent="-285750">
              <a:buFont typeface="Arial" panose="020B0604020202020204" pitchFamily="34" charset="0"/>
              <a:buChar char="•"/>
            </a:pPr>
            <a:r>
              <a:rPr lang="en-US" sz="2400" dirty="0" err="1">
                <a:solidFill>
                  <a:schemeClr val="bg1"/>
                </a:solidFill>
              </a:rPr>
              <a:t>Kontrola</a:t>
            </a:r>
            <a:r>
              <a:rPr lang="en-US" sz="2400" dirty="0">
                <a:solidFill>
                  <a:schemeClr val="bg1"/>
                </a:solidFill>
              </a:rPr>
              <a:t> </a:t>
            </a:r>
            <a:r>
              <a:rPr lang="en-US" sz="2400" dirty="0" err="1">
                <a:solidFill>
                  <a:schemeClr val="bg1"/>
                </a:solidFill>
              </a:rPr>
              <a:t>ulazno</a:t>
            </a:r>
            <a:r>
              <a:rPr lang="en-US" sz="2400" dirty="0">
                <a:solidFill>
                  <a:schemeClr val="bg1"/>
                </a:solidFill>
              </a:rPr>
              <a:t>/</a:t>
            </a:r>
            <a:r>
              <a:rPr lang="en-US" sz="2400" dirty="0" err="1">
                <a:solidFill>
                  <a:schemeClr val="bg1"/>
                </a:solidFill>
              </a:rPr>
              <a:t>izlaznog</a:t>
            </a:r>
            <a:r>
              <a:rPr lang="en-US" sz="2400" dirty="0">
                <a:solidFill>
                  <a:schemeClr val="bg1"/>
                </a:solidFill>
              </a:rPr>
              <a:t> </a:t>
            </a:r>
            <a:r>
              <a:rPr lang="en-US" sz="2400" dirty="0" err="1">
                <a:solidFill>
                  <a:schemeClr val="bg1"/>
                </a:solidFill>
              </a:rPr>
              <a:t>saobraćaja</a:t>
            </a:r>
            <a:endParaRPr lang="en-US" sz="2400" dirty="0">
              <a:solidFill>
                <a:schemeClr val="bg1"/>
              </a:solidFill>
            </a:endParaRPr>
          </a:p>
          <a:p>
            <a:pPr marL="742950" lvl="1" indent="-285750">
              <a:buFont typeface="Arial" panose="020B0604020202020204" pitchFamily="34" charset="0"/>
              <a:buChar char="•"/>
            </a:pPr>
            <a:r>
              <a:rPr lang="en-US" sz="2400" dirty="0" err="1">
                <a:solidFill>
                  <a:schemeClr val="bg1"/>
                </a:solidFill>
              </a:rPr>
              <a:t>Kontrola</a:t>
            </a:r>
            <a:r>
              <a:rPr lang="en-US" sz="2400" dirty="0">
                <a:solidFill>
                  <a:schemeClr val="bg1"/>
                </a:solidFill>
              </a:rPr>
              <a:t> </a:t>
            </a:r>
            <a:r>
              <a:rPr lang="en-US" sz="2400" dirty="0" err="1">
                <a:solidFill>
                  <a:schemeClr val="bg1"/>
                </a:solidFill>
              </a:rPr>
              <a:t>na</a:t>
            </a:r>
            <a:r>
              <a:rPr lang="en-US" sz="2400" dirty="0">
                <a:solidFill>
                  <a:schemeClr val="bg1"/>
                </a:solidFill>
              </a:rPr>
              <a:t> </a:t>
            </a:r>
            <a:r>
              <a:rPr lang="en-US" sz="2400" dirty="0" err="1">
                <a:solidFill>
                  <a:schemeClr val="bg1"/>
                </a:solidFill>
              </a:rPr>
              <a:t>nivou</a:t>
            </a:r>
            <a:r>
              <a:rPr lang="en-US" sz="2400" dirty="0">
                <a:solidFill>
                  <a:schemeClr val="bg1"/>
                </a:solidFill>
              </a:rPr>
              <a:t> instance</a:t>
            </a:r>
          </a:p>
          <a:p>
            <a:pPr marL="742950" lvl="1" indent="-285750">
              <a:buFont typeface="Arial" panose="020B0604020202020204" pitchFamily="34" charset="0"/>
              <a:buChar char="•"/>
            </a:pPr>
            <a:r>
              <a:rPr lang="en-US" sz="2400" dirty="0" err="1">
                <a:solidFill>
                  <a:schemeClr val="bg1"/>
                </a:solidFill>
              </a:rPr>
              <a:t>Pravila</a:t>
            </a:r>
            <a:r>
              <a:rPr lang="en-US" sz="2400" dirty="0">
                <a:solidFill>
                  <a:schemeClr val="bg1"/>
                </a:solidFill>
              </a:rPr>
              <a:t> </a:t>
            </a:r>
            <a:r>
              <a:rPr lang="en-US" sz="2400" dirty="0" err="1">
                <a:solidFill>
                  <a:schemeClr val="bg1"/>
                </a:solidFill>
              </a:rPr>
              <a:t>dozvole</a:t>
            </a:r>
            <a:r>
              <a:rPr lang="en-US" sz="2400" dirty="0">
                <a:solidFill>
                  <a:schemeClr val="bg1"/>
                </a:solidFill>
              </a:rPr>
              <a:t> </a:t>
            </a:r>
            <a:r>
              <a:rPr lang="en-US" sz="2400" dirty="0" err="1">
                <a:solidFill>
                  <a:schemeClr val="bg1"/>
                </a:solidFill>
              </a:rPr>
              <a:t>samo</a:t>
            </a:r>
            <a:endParaRPr lang="en-US" sz="2400" dirty="0">
              <a:solidFill>
                <a:schemeClr val="bg1"/>
              </a:solidFill>
            </a:endParaRPr>
          </a:p>
          <a:p>
            <a:pPr marL="742950" lvl="1" indent="-285750">
              <a:buFont typeface="Arial" panose="020B0604020202020204" pitchFamily="34" charset="0"/>
              <a:buChar char="•"/>
            </a:pPr>
            <a:r>
              <a:rPr lang="en-US" sz="2400" dirty="0" err="1">
                <a:solidFill>
                  <a:schemeClr val="bg1"/>
                </a:solidFill>
              </a:rPr>
              <a:t>Prazna</a:t>
            </a:r>
            <a:r>
              <a:rPr lang="en-US" sz="2400" dirty="0">
                <a:solidFill>
                  <a:schemeClr val="bg1"/>
                </a:solidFill>
              </a:rPr>
              <a:t> </a:t>
            </a:r>
            <a:r>
              <a:rPr lang="en-US" sz="2400" dirty="0" err="1">
                <a:solidFill>
                  <a:schemeClr val="bg1"/>
                </a:solidFill>
              </a:rPr>
              <a:t>grupa</a:t>
            </a:r>
            <a:r>
              <a:rPr lang="en-US" sz="2400" dirty="0">
                <a:solidFill>
                  <a:schemeClr val="bg1"/>
                </a:solidFill>
              </a:rPr>
              <a:t> ne </a:t>
            </a:r>
            <a:r>
              <a:rPr lang="en-US" sz="2400" dirty="0" err="1">
                <a:solidFill>
                  <a:schemeClr val="bg1"/>
                </a:solidFill>
              </a:rPr>
              <a:t>podrazumeva</a:t>
            </a:r>
            <a:r>
              <a:rPr lang="en-US" sz="2400" dirty="0">
                <a:solidFill>
                  <a:schemeClr val="bg1"/>
                </a:solidFill>
              </a:rPr>
              <a:t> </a:t>
            </a:r>
            <a:r>
              <a:rPr lang="en-US" sz="2400" dirty="0" err="1">
                <a:solidFill>
                  <a:schemeClr val="bg1"/>
                </a:solidFill>
              </a:rPr>
              <a:t>dozvoljeni</a:t>
            </a:r>
            <a:r>
              <a:rPr lang="en-US" sz="2400" dirty="0">
                <a:solidFill>
                  <a:schemeClr val="bg1"/>
                </a:solidFill>
              </a:rPr>
              <a:t> </a:t>
            </a:r>
            <a:r>
              <a:rPr lang="en-US" sz="2400" dirty="0" err="1">
                <a:solidFill>
                  <a:schemeClr val="bg1"/>
                </a:solidFill>
              </a:rPr>
              <a:t>saobraćaj</a:t>
            </a:r>
            <a:endParaRPr lang="en-US" sz="2400" dirty="0">
              <a:solidFill>
                <a:schemeClr val="bg1"/>
              </a:solidFill>
            </a:endParaRPr>
          </a:p>
          <a:p>
            <a:pPr marL="742950" lvl="1" indent="-285750">
              <a:buFont typeface="Arial" panose="020B0604020202020204" pitchFamily="34" charset="0"/>
              <a:buChar char="•"/>
            </a:pPr>
            <a:r>
              <a:rPr lang="en-US" sz="2400" dirty="0" err="1">
                <a:solidFill>
                  <a:schemeClr val="bg1"/>
                </a:solidFill>
              </a:rPr>
              <a:t>Različita</a:t>
            </a:r>
            <a:r>
              <a:rPr lang="en-US" sz="2400" dirty="0">
                <a:solidFill>
                  <a:schemeClr val="bg1"/>
                </a:solidFill>
              </a:rPr>
              <a:t> </a:t>
            </a:r>
            <a:r>
              <a:rPr lang="en-US" sz="2400" dirty="0" err="1">
                <a:solidFill>
                  <a:schemeClr val="bg1"/>
                </a:solidFill>
              </a:rPr>
              <a:t>pravila</a:t>
            </a:r>
            <a:r>
              <a:rPr lang="en-US" sz="2400" dirty="0">
                <a:solidFill>
                  <a:schemeClr val="bg1"/>
                </a:solidFill>
              </a:rPr>
              <a:t> za </a:t>
            </a:r>
            <a:r>
              <a:rPr lang="en-US" sz="2400" dirty="0" err="1">
                <a:solidFill>
                  <a:schemeClr val="bg1"/>
                </a:solidFill>
              </a:rPr>
              <a:t>ulaz</a:t>
            </a:r>
            <a:r>
              <a:rPr lang="en-US" sz="2400" dirty="0">
                <a:solidFill>
                  <a:schemeClr val="bg1"/>
                </a:solidFill>
              </a:rPr>
              <a:t> / </a:t>
            </a:r>
            <a:r>
              <a:rPr lang="en-US" sz="2400" dirty="0" err="1">
                <a:solidFill>
                  <a:schemeClr val="bg1"/>
                </a:solidFill>
              </a:rPr>
              <a:t>izlaz</a:t>
            </a:r>
            <a:endParaRPr lang="en-US" sz="2400" dirty="0">
              <a:solidFill>
                <a:schemeClr val="bg1"/>
              </a:solidFill>
            </a:endParaRPr>
          </a:p>
          <a:p>
            <a:pPr marL="742950" lvl="1" indent="-285750">
              <a:buFont typeface="Arial" panose="020B0604020202020204" pitchFamily="34" charset="0"/>
              <a:buChar char="•"/>
            </a:pPr>
            <a:r>
              <a:rPr lang="en-US" sz="2400" dirty="0" err="1">
                <a:solidFill>
                  <a:schemeClr val="bg1"/>
                </a:solidFill>
              </a:rPr>
              <a:t>Pamti</a:t>
            </a:r>
            <a:r>
              <a:rPr lang="en-US" sz="2400" dirty="0">
                <a:solidFill>
                  <a:schemeClr val="bg1"/>
                </a:solidFill>
              </a:rPr>
              <a:t> </a:t>
            </a:r>
            <a:r>
              <a:rPr lang="en-US" sz="2400" dirty="0" err="1">
                <a:solidFill>
                  <a:schemeClr val="bg1"/>
                </a:solidFill>
              </a:rPr>
              <a:t>stanje</a:t>
            </a:r>
            <a:r>
              <a:rPr lang="en-US" sz="2400" dirty="0">
                <a:solidFill>
                  <a:schemeClr val="bg1"/>
                </a:solidFill>
              </a:rPr>
              <a:t> </a:t>
            </a:r>
            <a:r>
              <a:rPr lang="en-US" sz="2400" dirty="0" err="1">
                <a:solidFill>
                  <a:schemeClr val="bg1"/>
                </a:solidFill>
              </a:rPr>
              <a:t>saobraćaja</a:t>
            </a:r>
            <a:r>
              <a:rPr lang="en-US" sz="2400" dirty="0">
                <a:solidFill>
                  <a:schemeClr val="bg1"/>
                </a:solidFill>
              </a:rPr>
              <a:t> (stateful)</a:t>
            </a:r>
          </a:p>
          <a:p>
            <a:pPr marL="285750" indent="-285750">
              <a:buFont typeface="Arial" panose="020B0604020202020204" pitchFamily="34" charset="0"/>
              <a:buChar char="•"/>
            </a:pPr>
            <a:r>
              <a:rPr lang="en-US" sz="2400" dirty="0">
                <a:solidFill>
                  <a:schemeClr val="bg1"/>
                </a:solidFill>
              </a:rPr>
              <a:t>NACL – network access control list</a:t>
            </a:r>
          </a:p>
          <a:p>
            <a:pPr marL="742950" lvl="1" indent="-285750">
              <a:buFont typeface="Arial" panose="020B0604020202020204" pitchFamily="34" charset="0"/>
              <a:buChar char="•"/>
            </a:pPr>
            <a:r>
              <a:rPr lang="en-US" sz="2400" dirty="0" err="1">
                <a:solidFill>
                  <a:schemeClr val="bg1"/>
                </a:solidFill>
              </a:rPr>
              <a:t>Opcioni</a:t>
            </a:r>
            <a:r>
              <a:rPr lang="en-US" sz="2400" dirty="0">
                <a:solidFill>
                  <a:schemeClr val="bg1"/>
                </a:solidFill>
              </a:rPr>
              <a:t> </a:t>
            </a:r>
            <a:r>
              <a:rPr lang="en-US" sz="2400" dirty="0" err="1">
                <a:solidFill>
                  <a:schemeClr val="bg1"/>
                </a:solidFill>
              </a:rPr>
              <a:t>nivo</a:t>
            </a:r>
            <a:r>
              <a:rPr lang="en-US" sz="2400" dirty="0">
                <a:solidFill>
                  <a:schemeClr val="bg1"/>
                </a:solidFill>
              </a:rPr>
              <a:t> </a:t>
            </a:r>
            <a:r>
              <a:rPr lang="en-US" sz="2400" dirty="0" err="1">
                <a:solidFill>
                  <a:schemeClr val="bg1"/>
                </a:solidFill>
              </a:rPr>
              <a:t>zaštite</a:t>
            </a:r>
            <a:r>
              <a:rPr lang="en-US" sz="2400" dirty="0">
                <a:solidFill>
                  <a:schemeClr val="bg1"/>
                </a:solidFill>
              </a:rPr>
              <a:t> </a:t>
            </a:r>
            <a:r>
              <a:rPr lang="en-US" sz="2400" dirty="0" err="1">
                <a:solidFill>
                  <a:schemeClr val="bg1"/>
                </a:solidFill>
              </a:rPr>
              <a:t>na</a:t>
            </a:r>
            <a:r>
              <a:rPr lang="en-US" sz="2400" dirty="0">
                <a:solidFill>
                  <a:schemeClr val="bg1"/>
                </a:solidFill>
              </a:rPr>
              <a:t> </a:t>
            </a:r>
            <a:r>
              <a:rPr lang="en-US" sz="2400" dirty="0" err="1">
                <a:solidFill>
                  <a:schemeClr val="bg1"/>
                </a:solidFill>
              </a:rPr>
              <a:t>nivou</a:t>
            </a:r>
            <a:r>
              <a:rPr lang="en-US" sz="2400" dirty="0">
                <a:solidFill>
                  <a:schemeClr val="bg1"/>
                </a:solidFill>
              </a:rPr>
              <a:t> </a:t>
            </a:r>
            <a:r>
              <a:rPr lang="en-US" sz="2400" dirty="0" err="1">
                <a:solidFill>
                  <a:schemeClr val="bg1"/>
                </a:solidFill>
              </a:rPr>
              <a:t>jednog</a:t>
            </a:r>
            <a:r>
              <a:rPr lang="en-US" sz="2400" dirty="0">
                <a:solidFill>
                  <a:schemeClr val="bg1"/>
                </a:solidFill>
              </a:rPr>
              <a:t> </a:t>
            </a:r>
            <a:r>
              <a:rPr lang="en-US" sz="2400" dirty="0" err="1">
                <a:solidFill>
                  <a:schemeClr val="bg1"/>
                </a:solidFill>
              </a:rPr>
              <a:t>ili</a:t>
            </a:r>
            <a:r>
              <a:rPr lang="en-US" sz="2400" dirty="0">
                <a:solidFill>
                  <a:schemeClr val="bg1"/>
                </a:solidFill>
              </a:rPr>
              <a:t> </a:t>
            </a:r>
            <a:r>
              <a:rPr lang="en-US" sz="2400" dirty="0" err="1">
                <a:solidFill>
                  <a:schemeClr val="bg1"/>
                </a:solidFill>
              </a:rPr>
              <a:t>više</a:t>
            </a:r>
            <a:r>
              <a:rPr lang="en-US" sz="2400" dirty="0">
                <a:solidFill>
                  <a:schemeClr val="bg1"/>
                </a:solidFill>
              </a:rPr>
              <a:t> subnet-a</a:t>
            </a:r>
          </a:p>
          <a:p>
            <a:pPr marL="742950" lvl="1" indent="-285750">
              <a:buFont typeface="Arial" panose="020B0604020202020204" pitchFamily="34" charset="0"/>
              <a:buChar char="•"/>
            </a:pPr>
            <a:r>
              <a:rPr lang="en-US" sz="2400" dirty="0" err="1">
                <a:solidFill>
                  <a:schemeClr val="bg1"/>
                </a:solidFill>
              </a:rPr>
              <a:t>Pravila</a:t>
            </a:r>
            <a:r>
              <a:rPr lang="en-US" sz="2400" dirty="0">
                <a:solidFill>
                  <a:schemeClr val="bg1"/>
                </a:solidFill>
              </a:rPr>
              <a:t> po </a:t>
            </a:r>
            <a:r>
              <a:rPr lang="en-US" sz="2400" dirty="0" err="1">
                <a:solidFill>
                  <a:schemeClr val="bg1"/>
                </a:solidFill>
              </a:rPr>
              <a:t>prioritetu</a:t>
            </a:r>
            <a:endParaRPr lang="en-US" sz="2400" dirty="0">
              <a:solidFill>
                <a:schemeClr val="bg1"/>
              </a:solidFill>
            </a:endParaRPr>
          </a:p>
          <a:p>
            <a:pPr marL="742950" lvl="1" indent="-285750">
              <a:buFont typeface="Arial" panose="020B0604020202020204" pitchFamily="34" charset="0"/>
              <a:buChar char="•"/>
            </a:pPr>
            <a:r>
              <a:rPr lang="en-US" sz="2400" dirty="0" err="1">
                <a:solidFill>
                  <a:schemeClr val="bg1"/>
                </a:solidFill>
              </a:rPr>
              <a:t>Odvojena</a:t>
            </a:r>
            <a:r>
              <a:rPr lang="en-US" sz="2400" dirty="0">
                <a:solidFill>
                  <a:schemeClr val="bg1"/>
                </a:solidFill>
              </a:rPr>
              <a:t> </a:t>
            </a:r>
            <a:r>
              <a:rPr lang="en-US" sz="2400" dirty="0" err="1">
                <a:solidFill>
                  <a:schemeClr val="bg1"/>
                </a:solidFill>
              </a:rPr>
              <a:t>ulazno</a:t>
            </a:r>
            <a:r>
              <a:rPr lang="en-US" sz="2400" dirty="0">
                <a:solidFill>
                  <a:schemeClr val="bg1"/>
                </a:solidFill>
              </a:rPr>
              <a:t> / </a:t>
            </a:r>
            <a:r>
              <a:rPr lang="en-US" sz="2400" dirty="0" err="1">
                <a:solidFill>
                  <a:schemeClr val="bg1"/>
                </a:solidFill>
              </a:rPr>
              <a:t>izlazna</a:t>
            </a:r>
            <a:r>
              <a:rPr lang="en-US" sz="2400" dirty="0">
                <a:solidFill>
                  <a:schemeClr val="bg1"/>
                </a:solidFill>
              </a:rPr>
              <a:t> </a:t>
            </a:r>
            <a:r>
              <a:rPr lang="en-US" sz="2400" dirty="0" err="1">
                <a:solidFill>
                  <a:schemeClr val="bg1"/>
                </a:solidFill>
              </a:rPr>
              <a:t>pravila</a:t>
            </a:r>
            <a:r>
              <a:rPr lang="en-US" sz="2400" dirty="0">
                <a:solidFill>
                  <a:schemeClr val="bg1"/>
                </a:solidFill>
              </a:rPr>
              <a:t> </a:t>
            </a:r>
          </a:p>
          <a:p>
            <a:pPr marL="742950" lvl="1" indent="-285750">
              <a:buFont typeface="Arial" panose="020B0604020202020204" pitchFamily="34" charset="0"/>
              <a:buChar char="•"/>
            </a:pPr>
            <a:r>
              <a:rPr lang="en-US" sz="2400" dirty="0" err="1">
                <a:solidFill>
                  <a:schemeClr val="bg1"/>
                </a:solidFill>
              </a:rPr>
              <a:t>Mogućnost</a:t>
            </a:r>
            <a:r>
              <a:rPr lang="en-US" sz="2400" dirty="0">
                <a:solidFill>
                  <a:schemeClr val="bg1"/>
                </a:solidFill>
              </a:rPr>
              <a:t> </a:t>
            </a:r>
            <a:r>
              <a:rPr lang="en-US" sz="2400" dirty="0" err="1">
                <a:solidFill>
                  <a:schemeClr val="bg1"/>
                </a:solidFill>
              </a:rPr>
              <a:t>pravila</a:t>
            </a:r>
            <a:r>
              <a:rPr lang="en-US" sz="2400" dirty="0">
                <a:solidFill>
                  <a:schemeClr val="bg1"/>
                </a:solidFill>
              </a:rPr>
              <a:t> </a:t>
            </a:r>
            <a:r>
              <a:rPr lang="en-US" sz="2400" dirty="0" err="1">
                <a:solidFill>
                  <a:schemeClr val="bg1"/>
                </a:solidFill>
              </a:rPr>
              <a:t>dozvole</a:t>
            </a:r>
            <a:r>
              <a:rPr lang="en-US" sz="2400" dirty="0">
                <a:solidFill>
                  <a:schemeClr val="bg1"/>
                </a:solidFill>
              </a:rPr>
              <a:t> </a:t>
            </a:r>
            <a:r>
              <a:rPr lang="en-US" sz="2400" dirty="0" err="1">
                <a:solidFill>
                  <a:schemeClr val="bg1"/>
                </a:solidFill>
              </a:rPr>
              <a:t>ili</a:t>
            </a:r>
            <a:r>
              <a:rPr lang="en-US" sz="2400" dirty="0">
                <a:solidFill>
                  <a:schemeClr val="bg1"/>
                </a:solidFill>
              </a:rPr>
              <a:t> </a:t>
            </a:r>
            <a:r>
              <a:rPr lang="en-US" sz="2400" dirty="0" err="1">
                <a:solidFill>
                  <a:schemeClr val="bg1"/>
                </a:solidFill>
              </a:rPr>
              <a:t>zabrane</a:t>
            </a:r>
            <a:r>
              <a:rPr lang="en-US" sz="2400" dirty="0">
                <a:solidFill>
                  <a:schemeClr val="bg1"/>
                </a:solidFill>
              </a:rPr>
              <a:t> (deny)</a:t>
            </a:r>
          </a:p>
          <a:p>
            <a:pPr marL="742950" lvl="1" indent="-285750">
              <a:buFont typeface="Arial" panose="020B0604020202020204" pitchFamily="34" charset="0"/>
              <a:buChar char="•"/>
            </a:pPr>
            <a:r>
              <a:rPr lang="en-US" sz="2400" dirty="0">
                <a:solidFill>
                  <a:schemeClr val="bg1"/>
                </a:solidFill>
              </a:rPr>
              <a:t>Ne </a:t>
            </a:r>
            <a:r>
              <a:rPr lang="en-US" sz="2400" dirty="0" err="1">
                <a:solidFill>
                  <a:schemeClr val="bg1"/>
                </a:solidFill>
              </a:rPr>
              <a:t>pamti</a:t>
            </a:r>
            <a:r>
              <a:rPr lang="en-US" sz="2400" dirty="0">
                <a:solidFill>
                  <a:schemeClr val="bg1"/>
                </a:solidFill>
              </a:rPr>
              <a:t> </a:t>
            </a:r>
            <a:r>
              <a:rPr lang="en-US" sz="2400" dirty="0" err="1">
                <a:solidFill>
                  <a:schemeClr val="bg1"/>
                </a:solidFill>
              </a:rPr>
              <a:t>stanje</a:t>
            </a:r>
            <a:r>
              <a:rPr lang="en-US" sz="2400" dirty="0">
                <a:solidFill>
                  <a:schemeClr val="bg1"/>
                </a:solidFill>
              </a:rPr>
              <a:t> </a:t>
            </a:r>
            <a:r>
              <a:rPr lang="en-US" sz="2400" dirty="0" err="1">
                <a:solidFill>
                  <a:schemeClr val="bg1"/>
                </a:solidFill>
              </a:rPr>
              <a:t>saobraćaja</a:t>
            </a:r>
            <a:r>
              <a:rPr lang="en-US" sz="2400" dirty="0">
                <a:solidFill>
                  <a:schemeClr val="bg1"/>
                </a:solidFill>
              </a:rPr>
              <a:t> (stateless)</a:t>
            </a:r>
          </a:p>
          <a:p>
            <a:pPr lvl="1"/>
            <a:endParaRPr lang="en-US" sz="2400" dirty="0">
              <a:solidFill>
                <a:schemeClr val="bg1"/>
              </a:solidFill>
            </a:endParaRPr>
          </a:p>
        </p:txBody>
      </p:sp>
    </p:spTree>
    <p:extLst>
      <p:ext uri="{BB962C8B-B14F-4D97-AF65-F5344CB8AC3E}">
        <p14:creationId xmlns:p14="http://schemas.microsoft.com/office/powerpoint/2010/main" val="6734017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F2F73903-44FE-DA45-9B56-60C5FAD5DDCE}"/>
              </a:ext>
            </a:extLst>
          </p:cNvPr>
          <p:cNvSpPr>
            <a:spLocks noGrp="1"/>
          </p:cNvSpPr>
          <p:nvPr>
            <p:ph type="ftr" sz="quarter" idx="11"/>
          </p:nvPr>
        </p:nvSpPr>
        <p:spPr/>
        <p:txBody>
          <a:bodyPr/>
          <a:lstStyle/>
          <a:p>
            <a:r>
              <a:rPr lang="en-US"/>
              <a:t>Copyright© 2019 GoDaddy Inc.   All Rights Reserved. </a:t>
            </a:r>
          </a:p>
        </p:txBody>
      </p:sp>
      <p:sp>
        <p:nvSpPr>
          <p:cNvPr id="5" name="Slide Number Placeholder 4">
            <a:extLst>
              <a:ext uri="{FF2B5EF4-FFF2-40B4-BE49-F238E27FC236}">
                <a16:creationId xmlns:a16="http://schemas.microsoft.com/office/drawing/2014/main" id="{6CB73202-3734-8F49-A1A3-B114352BC751}"/>
              </a:ext>
            </a:extLst>
          </p:cNvPr>
          <p:cNvSpPr>
            <a:spLocks noGrp="1"/>
          </p:cNvSpPr>
          <p:nvPr>
            <p:ph type="sldNum" sz="quarter" idx="12"/>
          </p:nvPr>
        </p:nvSpPr>
        <p:spPr/>
        <p:txBody>
          <a:bodyPr/>
          <a:lstStyle/>
          <a:p>
            <a:fld id="{76EBB49D-1E09-4371-83D5-C50E385A13A7}" type="slidenum">
              <a:rPr lang="en-US" smtClean="0"/>
              <a:pPr/>
              <a:t>21</a:t>
            </a:fld>
            <a:endParaRPr lang="en-US"/>
          </a:p>
        </p:txBody>
      </p:sp>
      <p:sp>
        <p:nvSpPr>
          <p:cNvPr id="7" name="Title 1">
            <a:extLst>
              <a:ext uri="{FF2B5EF4-FFF2-40B4-BE49-F238E27FC236}">
                <a16:creationId xmlns:a16="http://schemas.microsoft.com/office/drawing/2014/main" id="{06DA28C1-F2C3-3D4A-9820-BDDD14F92548}"/>
              </a:ext>
            </a:extLst>
          </p:cNvPr>
          <p:cNvSpPr>
            <a:spLocks noGrp="1"/>
          </p:cNvSpPr>
          <p:nvPr>
            <p:ph type="title"/>
          </p:nvPr>
        </p:nvSpPr>
        <p:spPr>
          <a:xfrm>
            <a:off x="470144" y="359584"/>
            <a:ext cx="10515600" cy="744821"/>
          </a:xfrm>
        </p:spPr>
        <p:txBody>
          <a:bodyPr>
            <a:normAutofit/>
          </a:bodyPr>
          <a:lstStyle/>
          <a:p>
            <a:r>
              <a:rPr lang="en-US" dirty="0"/>
              <a:t>DNS</a:t>
            </a:r>
          </a:p>
        </p:txBody>
      </p:sp>
      <p:sp>
        <p:nvSpPr>
          <p:cNvPr id="8" name="TextBox 7">
            <a:extLst>
              <a:ext uri="{FF2B5EF4-FFF2-40B4-BE49-F238E27FC236}">
                <a16:creationId xmlns:a16="http://schemas.microsoft.com/office/drawing/2014/main" id="{31A589FA-D122-9E42-9037-94A2077A6D0D}"/>
              </a:ext>
            </a:extLst>
          </p:cNvPr>
          <p:cNvSpPr txBox="1"/>
          <p:nvPr/>
        </p:nvSpPr>
        <p:spPr>
          <a:xfrm>
            <a:off x="470144" y="1212127"/>
            <a:ext cx="11357679" cy="2308324"/>
          </a:xfrm>
          <a:prstGeom prst="rect">
            <a:avLst/>
          </a:prstGeom>
          <a:noFill/>
        </p:spPr>
        <p:txBody>
          <a:bodyPr wrap="square" rtlCol="0">
            <a:spAutoFit/>
          </a:bodyPr>
          <a:lstStyle/>
          <a:p>
            <a:pPr marL="285750" indent="-285750">
              <a:buFont typeface="Arial" panose="020B0604020202020204" pitchFamily="34" charset="0"/>
              <a:buChar char="•"/>
            </a:pPr>
            <a:r>
              <a:rPr lang="en-US" sz="2400" dirty="0" err="1">
                <a:solidFill>
                  <a:schemeClr val="bg1"/>
                </a:solidFill>
              </a:rPr>
              <a:t>Servis</a:t>
            </a:r>
            <a:r>
              <a:rPr lang="en-US" sz="2400" dirty="0">
                <a:solidFill>
                  <a:schemeClr val="bg1"/>
                </a:solidFill>
              </a:rPr>
              <a:t> </a:t>
            </a:r>
            <a:r>
              <a:rPr lang="en-US" sz="2400" dirty="0" err="1">
                <a:solidFill>
                  <a:schemeClr val="bg1"/>
                </a:solidFill>
              </a:rPr>
              <a:t>omogućen</a:t>
            </a:r>
            <a:r>
              <a:rPr lang="en-US" sz="2400" dirty="0">
                <a:solidFill>
                  <a:schemeClr val="bg1"/>
                </a:solidFill>
              </a:rPr>
              <a:t> </a:t>
            </a:r>
            <a:r>
              <a:rPr lang="en-US" sz="2400" dirty="0" err="1">
                <a:solidFill>
                  <a:schemeClr val="bg1"/>
                </a:solidFill>
              </a:rPr>
              <a:t>unutar</a:t>
            </a:r>
            <a:r>
              <a:rPr lang="en-US" sz="2400" dirty="0">
                <a:solidFill>
                  <a:schemeClr val="bg1"/>
                </a:solidFill>
              </a:rPr>
              <a:t> VPC od </a:t>
            </a:r>
            <a:r>
              <a:rPr lang="en-US" sz="2400" dirty="0" err="1">
                <a:solidFill>
                  <a:schemeClr val="bg1"/>
                </a:solidFill>
              </a:rPr>
              <a:t>strane</a:t>
            </a:r>
            <a:r>
              <a:rPr lang="en-US" sz="2400" dirty="0">
                <a:solidFill>
                  <a:schemeClr val="bg1"/>
                </a:solidFill>
              </a:rPr>
              <a:t> AWS</a:t>
            </a:r>
          </a:p>
          <a:p>
            <a:pPr marL="285750" indent="-285750">
              <a:buFont typeface="Arial" panose="020B0604020202020204" pitchFamily="34" charset="0"/>
              <a:buChar char="•"/>
            </a:pPr>
            <a:r>
              <a:rPr lang="en-US" sz="2400" dirty="0" err="1">
                <a:solidFill>
                  <a:schemeClr val="bg1"/>
                </a:solidFill>
              </a:rPr>
              <a:t>Limitiran</a:t>
            </a:r>
            <a:r>
              <a:rPr lang="en-US" sz="2400" dirty="0">
                <a:solidFill>
                  <a:schemeClr val="bg1"/>
                </a:solidFill>
              </a:rPr>
              <a:t> </a:t>
            </a:r>
            <a:r>
              <a:rPr lang="en-US" sz="2400" dirty="0" err="1">
                <a:solidFill>
                  <a:schemeClr val="bg1"/>
                </a:solidFill>
              </a:rPr>
              <a:t>na</a:t>
            </a:r>
            <a:r>
              <a:rPr lang="en-US" sz="2400" dirty="0">
                <a:solidFill>
                  <a:schemeClr val="bg1"/>
                </a:solidFill>
              </a:rPr>
              <a:t> 1024 </a:t>
            </a:r>
            <a:r>
              <a:rPr lang="en-US" sz="2400" dirty="0" err="1">
                <a:solidFill>
                  <a:schemeClr val="bg1"/>
                </a:solidFill>
              </a:rPr>
              <a:t>paketa</a:t>
            </a:r>
            <a:r>
              <a:rPr lang="en-US" sz="2400" dirty="0">
                <a:solidFill>
                  <a:schemeClr val="bg1"/>
                </a:solidFill>
              </a:rPr>
              <a:t> po </a:t>
            </a:r>
            <a:r>
              <a:rPr lang="en-US" sz="2400" dirty="0" err="1">
                <a:solidFill>
                  <a:schemeClr val="bg1"/>
                </a:solidFill>
              </a:rPr>
              <a:t>sekundi</a:t>
            </a:r>
            <a:r>
              <a:rPr lang="en-US" sz="2400" dirty="0">
                <a:solidFill>
                  <a:schemeClr val="bg1"/>
                </a:solidFill>
              </a:rPr>
              <a:t> po </a:t>
            </a:r>
            <a:r>
              <a:rPr lang="en-US" sz="2400" dirty="0" err="1">
                <a:solidFill>
                  <a:schemeClr val="bg1"/>
                </a:solidFill>
              </a:rPr>
              <a:t>interfejsu</a:t>
            </a:r>
            <a:endParaRPr lang="en-US" sz="2400" dirty="0">
              <a:solidFill>
                <a:schemeClr val="bg1"/>
              </a:solidFill>
            </a:endParaRPr>
          </a:p>
          <a:p>
            <a:pPr marL="285750" indent="-285750">
              <a:buFont typeface="Arial" panose="020B0604020202020204" pitchFamily="34" charset="0"/>
              <a:buChar char="•"/>
            </a:pPr>
            <a:r>
              <a:rPr lang="en-US" sz="2400" dirty="0" err="1">
                <a:solidFill>
                  <a:schemeClr val="bg1"/>
                </a:solidFill>
              </a:rPr>
              <a:t>Mogućnost</a:t>
            </a:r>
            <a:r>
              <a:rPr lang="en-US" sz="2400" dirty="0">
                <a:solidFill>
                  <a:schemeClr val="bg1"/>
                </a:solidFill>
              </a:rPr>
              <a:t> </a:t>
            </a:r>
            <a:r>
              <a:rPr lang="en-US" sz="2400" dirty="0" err="1">
                <a:solidFill>
                  <a:schemeClr val="bg1"/>
                </a:solidFill>
              </a:rPr>
              <a:t>korišćena</a:t>
            </a:r>
            <a:r>
              <a:rPr lang="en-US" sz="2400" dirty="0">
                <a:solidFill>
                  <a:schemeClr val="bg1"/>
                </a:solidFill>
              </a:rPr>
              <a:t> </a:t>
            </a:r>
            <a:r>
              <a:rPr lang="en-US" sz="2400" dirty="0" err="1">
                <a:solidFill>
                  <a:schemeClr val="bg1"/>
                </a:solidFill>
              </a:rPr>
              <a:t>sopstvenog</a:t>
            </a:r>
            <a:r>
              <a:rPr lang="en-US" sz="2400" dirty="0">
                <a:solidFill>
                  <a:schemeClr val="bg1"/>
                </a:solidFill>
              </a:rPr>
              <a:t> DNS </a:t>
            </a:r>
            <a:r>
              <a:rPr lang="en-US" sz="2400" dirty="0" err="1">
                <a:solidFill>
                  <a:schemeClr val="bg1"/>
                </a:solidFill>
              </a:rPr>
              <a:t>servera</a:t>
            </a:r>
            <a:endParaRPr lang="en-US" sz="2400" dirty="0">
              <a:solidFill>
                <a:schemeClr val="bg1"/>
              </a:solidFill>
            </a:endParaRPr>
          </a:p>
          <a:p>
            <a:pPr marL="285750" indent="-285750">
              <a:buFont typeface="Arial" panose="020B0604020202020204" pitchFamily="34" charset="0"/>
              <a:buChar char="•"/>
            </a:pPr>
            <a:r>
              <a:rPr lang="en-US" sz="2400" dirty="0" err="1">
                <a:solidFill>
                  <a:schemeClr val="bg1"/>
                </a:solidFill>
              </a:rPr>
              <a:t>Javno</a:t>
            </a:r>
            <a:r>
              <a:rPr lang="en-US" sz="2400" dirty="0">
                <a:solidFill>
                  <a:schemeClr val="bg1"/>
                </a:solidFill>
              </a:rPr>
              <a:t> DNS </a:t>
            </a:r>
            <a:r>
              <a:rPr lang="en-US" sz="2400" dirty="0" err="1">
                <a:solidFill>
                  <a:schemeClr val="bg1"/>
                </a:solidFill>
              </a:rPr>
              <a:t>ime</a:t>
            </a:r>
            <a:r>
              <a:rPr lang="en-US" sz="2400" dirty="0">
                <a:solidFill>
                  <a:schemeClr val="bg1"/>
                </a:solidFill>
              </a:rPr>
              <a:t> </a:t>
            </a:r>
            <a:r>
              <a:rPr lang="en-US" sz="2400" dirty="0" err="1">
                <a:solidFill>
                  <a:schemeClr val="bg1"/>
                </a:solidFill>
              </a:rPr>
              <a:t>dodeljeno</a:t>
            </a:r>
            <a:r>
              <a:rPr lang="en-US" sz="2400" dirty="0">
                <a:solidFill>
                  <a:schemeClr val="bg1"/>
                </a:solidFill>
              </a:rPr>
              <a:t> instance </a:t>
            </a:r>
            <a:r>
              <a:rPr lang="en-US" sz="2400" dirty="0" err="1">
                <a:solidFill>
                  <a:schemeClr val="bg1"/>
                </a:solidFill>
              </a:rPr>
              <a:t>kada</a:t>
            </a:r>
            <a:r>
              <a:rPr lang="en-US" sz="2400" dirty="0">
                <a:solidFill>
                  <a:schemeClr val="bg1"/>
                </a:solidFill>
              </a:rPr>
              <a:t> se </a:t>
            </a:r>
            <a:r>
              <a:rPr lang="en-US" sz="2400" dirty="0" err="1">
                <a:solidFill>
                  <a:schemeClr val="bg1"/>
                </a:solidFill>
              </a:rPr>
              <a:t>startuje</a:t>
            </a:r>
            <a:r>
              <a:rPr lang="en-US" sz="2400" dirty="0">
                <a:solidFill>
                  <a:schemeClr val="bg1"/>
                </a:solidFill>
              </a:rPr>
              <a:t> u </a:t>
            </a:r>
            <a:r>
              <a:rPr lang="en-US" sz="2400" dirty="0" err="1">
                <a:solidFill>
                  <a:schemeClr val="bg1"/>
                </a:solidFill>
              </a:rPr>
              <a:t>javnom</a:t>
            </a:r>
            <a:r>
              <a:rPr lang="en-US" sz="2400" dirty="0">
                <a:solidFill>
                  <a:schemeClr val="bg1"/>
                </a:solidFill>
              </a:rPr>
              <a:t> </a:t>
            </a:r>
            <a:r>
              <a:rPr lang="en-US" sz="2400" dirty="0" err="1">
                <a:solidFill>
                  <a:schemeClr val="bg1"/>
                </a:solidFill>
              </a:rPr>
              <a:t>subnetu</a:t>
            </a:r>
            <a:endParaRPr lang="en-US" sz="2400" dirty="0">
              <a:solidFill>
                <a:schemeClr val="bg1"/>
              </a:solidFill>
            </a:endParaRPr>
          </a:p>
          <a:p>
            <a:pPr marL="285750" indent="-285750">
              <a:buFont typeface="Arial" panose="020B0604020202020204" pitchFamily="34" charset="0"/>
              <a:buChar char="•"/>
            </a:pPr>
            <a:r>
              <a:rPr lang="en-US" sz="2400" dirty="0" err="1">
                <a:solidFill>
                  <a:schemeClr val="bg1"/>
                </a:solidFill>
              </a:rPr>
              <a:t>Unutar</a:t>
            </a:r>
            <a:r>
              <a:rPr lang="en-US" sz="2400" dirty="0">
                <a:solidFill>
                  <a:schemeClr val="bg1"/>
                </a:solidFill>
              </a:rPr>
              <a:t> VPC </a:t>
            </a:r>
            <a:r>
              <a:rPr lang="en-US" sz="2400" dirty="0" err="1">
                <a:solidFill>
                  <a:schemeClr val="bg1"/>
                </a:solidFill>
              </a:rPr>
              <a:t>privatno</a:t>
            </a:r>
            <a:r>
              <a:rPr lang="en-US" sz="2400" dirty="0">
                <a:solidFill>
                  <a:schemeClr val="bg1"/>
                </a:solidFill>
              </a:rPr>
              <a:t> DNS </a:t>
            </a:r>
            <a:r>
              <a:rPr lang="en-US" sz="2400" dirty="0" err="1">
                <a:solidFill>
                  <a:schemeClr val="bg1"/>
                </a:solidFill>
              </a:rPr>
              <a:t>ime</a:t>
            </a:r>
            <a:endParaRPr lang="en-US" sz="2400" dirty="0">
              <a:solidFill>
                <a:schemeClr val="bg1"/>
              </a:solidFill>
            </a:endParaRPr>
          </a:p>
          <a:p>
            <a:pPr lvl="1"/>
            <a:endParaRPr lang="en-US" sz="2400" dirty="0">
              <a:solidFill>
                <a:schemeClr val="bg1"/>
              </a:solidFill>
            </a:endParaRPr>
          </a:p>
        </p:txBody>
      </p:sp>
    </p:spTree>
    <p:extLst>
      <p:ext uri="{BB962C8B-B14F-4D97-AF65-F5344CB8AC3E}">
        <p14:creationId xmlns:p14="http://schemas.microsoft.com/office/powerpoint/2010/main" val="5759837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F2F73903-44FE-DA45-9B56-60C5FAD5DDCE}"/>
              </a:ext>
            </a:extLst>
          </p:cNvPr>
          <p:cNvSpPr>
            <a:spLocks noGrp="1"/>
          </p:cNvSpPr>
          <p:nvPr>
            <p:ph type="ftr" sz="quarter" idx="11"/>
          </p:nvPr>
        </p:nvSpPr>
        <p:spPr/>
        <p:txBody>
          <a:bodyPr/>
          <a:lstStyle/>
          <a:p>
            <a:r>
              <a:rPr lang="en-US"/>
              <a:t>Copyright© 2019 GoDaddy Inc.   All Rights Reserved. </a:t>
            </a:r>
          </a:p>
        </p:txBody>
      </p:sp>
      <p:sp>
        <p:nvSpPr>
          <p:cNvPr id="5" name="Slide Number Placeholder 4">
            <a:extLst>
              <a:ext uri="{FF2B5EF4-FFF2-40B4-BE49-F238E27FC236}">
                <a16:creationId xmlns:a16="http://schemas.microsoft.com/office/drawing/2014/main" id="{6CB73202-3734-8F49-A1A3-B114352BC751}"/>
              </a:ext>
            </a:extLst>
          </p:cNvPr>
          <p:cNvSpPr>
            <a:spLocks noGrp="1"/>
          </p:cNvSpPr>
          <p:nvPr>
            <p:ph type="sldNum" sz="quarter" idx="12"/>
          </p:nvPr>
        </p:nvSpPr>
        <p:spPr/>
        <p:txBody>
          <a:bodyPr/>
          <a:lstStyle/>
          <a:p>
            <a:fld id="{76EBB49D-1E09-4371-83D5-C50E385A13A7}" type="slidenum">
              <a:rPr lang="en-US" smtClean="0"/>
              <a:pPr/>
              <a:t>22</a:t>
            </a:fld>
            <a:endParaRPr lang="en-US"/>
          </a:p>
        </p:txBody>
      </p:sp>
      <p:sp>
        <p:nvSpPr>
          <p:cNvPr id="7" name="Title 1">
            <a:extLst>
              <a:ext uri="{FF2B5EF4-FFF2-40B4-BE49-F238E27FC236}">
                <a16:creationId xmlns:a16="http://schemas.microsoft.com/office/drawing/2014/main" id="{06DA28C1-F2C3-3D4A-9820-BDDD14F92548}"/>
              </a:ext>
            </a:extLst>
          </p:cNvPr>
          <p:cNvSpPr>
            <a:spLocks noGrp="1"/>
          </p:cNvSpPr>
          <p:nvPr>
            <p:ph type="title"/>
          </p:nvPr>
        </p:nvSpPr>
        <p:spPr>
          <a:xfrm>
            <a:off x="470144" y="359584"/>
            <a:ext cx="10515600" cy="744821"/>
          </a:xfrm>
        </p:spPr>
        <p:txBody>
          <a:bodyPr>
            <a:normAutofit/>
          </a:bodyPr>
          <a:lstStyle/>
          <a:p>
            <a:r>
              <a:rPr lang="en-US" dirty="0"/>
              <a:t>VPC Endpoints</a:t>
            </a:r>
          </a:p>
        </p:txBody>
      </p:sp>
      <p:sp>
        <p:nvSpPr>
          <p:cNvPr id="8" name="TextBox 7">
            <a:extLst>
              <a:ext uri="{FF2B5EF4-FFF2-40B4-BE49-F238E27FC236}">
                <a16:creationId xmlns:a16="http://schemas.microsoft.com/office/drawing/2014/main" id="{31A589FA-D122-9E42-9037-94A2077A6D0D}"/>
              </a:ext>
            </a:extLst>
          </p:cNvPr>
          <p:cNvSpPr txBox="1"/>
          <p:nvPr/>
        </p:nvSpPr>
        <p:spPr>
          <a:xfrm>
            <a:off x="470144" y="1212127"/>
            <a:ext cx="11357679" cy="4524315"/>
          </a:xfrm>
          <a:prstGeom prst="rect">
            <a:avLst/>
          </a:prstGeom>
          <a:noFill/>
        </p:spPr>
        <p:txBody>
          <a:bodyPr wrap="square" rtlCol="0">
            <a:spAutoFit/>
          </a:bodyPr>
          <a:lstStyle/>
          <a:p>
            <a:pPr marL="285750" indent="-285750">
              <a:buFont typeface="Arial" panose="020B0604020202020204" pitchFamily="34" charset="0"/>
              <a:buChar char="•"/>
            </a:pPr>
            <a:r>
              <a:rPr lang="en-US" sz="2400" dirty="0" err="1">
                <a:solidFill>
                  <a:schemeClr val="bg1"/>
                </a:solidFill>
              </a:rPr>
              <a:t>Privatna</a:t>
            </a:r>
            <a:r>
              <a:rPr lang="en-US" sz="2400" dirty="0">
                <a:solidFill>
                  <a:schemeClr val="bg1"/>
                </a:solidFill>
              </a:rPr>
              <a:t> </a:t>
            </a:r>
            <a:r>
              <a:rPr lang="en-US" sz="2400" dirty="0" err="1">
                <a:solidFill>
                  <a:schemeClr val="bg1"/>
                </a:solidFill>
              </a:rPr>
              <a:t>konekcija</a:t>
            </a:r>
            <a:r>
              <a:rPr lang="en-US" sz="2400" dirty="0">
                <a:solidFill>
                  <a:schemeClr val="bg1"/>
                </a:solidFill>
              </a:rPr>
              <a:t> </a:t>
            </a:r>
            <a:r>
              <a:rPr lang="en-US" sz="2400" dirty="0" err="1">
                <a:solidFill>
                  <a:schemeClr val="bg1"/>
                </a:solidFill>
              </a:rPr>
              <a:t>unutar</a:t>
            </a:r>
            <a:r>
              <a:rPr lang="en-US" sz="2400" dirty="0">
                <a:solidFill>
                  <a:schemeClr val="bg1"/>
                </a:solidFill>
              </a:rPr>
              <a:t> VPC do AWS </a:t>
            </a:r>
            <a:r>
              <a:rPr lang="en-US" sz="2400" dirty="0" err="1">
                <a:solidFill>
                  <a:schemeClr val="bg1"/>
                </a:solidFill>
              </a:rPr>
              <a:t>servisa</a:t>
            </a:r>
            <a:endParaRPr lang="en-US" sz="2400" dirty="0">
              <a:solidFill>
                <a:schemeClr val="bg1"/>
              </a:solidFill>
            </a:endParaRPr>
          </a:p>
          <a:p>
            <a:pPr marL="742950" lvl="1" indent="-285750">
              <a:buFont typeface="Arial" panose="020B0604020202020204" pitchFamily="34" charset="0"/>
              <a:buChar char="•"/>
            </a:pPr>
            <a:r>
              <a:rPr lang="en-US" sz="2400" dirty="0" err="1">
                <a:solidFill>
                  <a:schemeClr val="bg1"/>
                </a:solidFill>
              </a:rPr>
              <a:t>Skalabilna</a:t>
            </a:r>
            <a:endParaRPr lang="en-US" sz="2400" dirty="0">
              <a:solidFill>
                <a:schemeClr val="bg1"/>
              </a:solidFill>
            </a:endParaRPr>
          </a:p>
          <a:p>
            <a:pPr marL="742950" lvl="1" indent="-285750">
              <a:buFont typeface="Arial" panose="020B0604020202020204" pitchFamily="34" charset="0"/>
              <a:buChar char="•"/>
            </a:pPr>
            <a:r>
              <a:rPr lang="en-US" sz="2400" dirty="0" err="1">
                <a:solidFill>
                  <a:schemeClr val="bg1"/>
                </a:solidFill>
              </a:rPr>
              <a:t>Redudanta</a:t>
            </a:r>
            <a:endParaRPr lang="en-US" sz="2400" dirty="0">
              <a:solidFill>
                <a:schemeClr val="bg1"/>
              </a:solidFill>
            </a:endParaRPr>
          </a:p>
          <a:p>
            <a:pPr marL="742950" lvl="1" indent="-285750">
              <a:buFont typeface="Arial" panose="020B0604020202020204" pitchFamily="34" charset="0"/>
              <a:buChar char="•"/>
            </a:pPr>
            <a:r>
              <a:rPr lang="en-US" sz="2400" dirty="0" err="1">
                <a:solidFill>
                  <a:schemeClr val="bg1"/>
                </a:solidFill>
              </a:rPr>
              <a:t>Visoko</a:t>
            </a:r>
            <a:r>
              <a:rPr lang="en-US" sz="2400" dirty="0">
                <a:solidFill>
                  <a:schemeClr val="bg1"/>
                </a:solidFill>
              </a:rPr>
              <a:t> </a:t>
            </a:r>
            <a:r>
              <a:rPr lang="en-US" sz="2400" dirty="0" err="1">
                <a:solidFill>
                  <a:schemeClr val="bg1"/>
                </a:solidFill>
              </a:rPr>
              <a:t>dostupna</a:t>
            </a:r>
            <a:endParaRPr lang="en-US" sz="2400" dirty="0">
              <a:solidFill>
                <a:schemeClr val="bg1"/>
              </a:solidFill>
            </a:endParaRPr>
          </a:p>
          <a:p>
            <a:pPr marL="742950" lvl="1" indent="-285750">
              <a:buFont typeface="Arial" panose="020B0604020202020204" pitchFamily="34" charset="0"/>
              <a:buChar char="•"/>
            </a:pPr>
            <a:r>
              <a:rPr lang="en-US" sz="2400" dirty="0">
                <a:solidFill>
                  <a:schemeClr val="bg1"/>
                </a:solidFill>
              </a:rPr>
              <a:t>Ne </a:t>
            </a:r>
            <a:r>
              <a:rPr lang="en-US" sz="2400" dirty="0" err="1">
                <a:solidFill>
                  <a:schemeClr val="bg1"/>
                </a:solidFill>
              </a:rPr>
              <a:t>utiče</a:t>
            </a:r>
            <a:r>
              <a:rPr lang="en-US" sz="2400" dirty="0">
                <a:solidFill>
                  <a:schemeClr val="bg1"/>
                </a:solidFill>
              </a:rPr>
              <a:t> </a:t>
            </a:r>
            <a:r>
              <a:rPr lang="en-US" sz="2400" dirty="0" err="1">
                <a:solidFill>
                  <a:schemeClr val="bg1"/>
                </a:solidFill>
              </a:rPr>
              <a:t>na</a:t>
            </a:r>
            <a:r>
              <a:rPr lang="en-US" sz="2400" dirty="0">
                <a:solidFill>
                  <a:schemeClr val="bg1"/>
                </a:solidFill>
              </a:rPr>
              <a:t> network </a:t>
            </a:r>
            <a:r>
              <a:rPr lang="en-US" sz="2400" dirty="0" err="1">
                <a:solidFill>
                  <a:schemeClr val="bg1"/>
                </a:solidFill>
              </a:rPr>
              <a:t>saobraćaj</a:t>
            </a:r>
            <a:endParaRPr lang="en-US" sz="2400" dirty="0">
              <a:solidFill>
                <a:schemeClr val="bg1"/>
              </a:solidFill>
            </a:endParaRPr>
          </a:p>
          <a:p>
            <a:pPr marL="285750" indent="-285750">
              <a:buFont typeface="Arial" panose="020B0604020202020204" pitchFamily="34" charset="0"/>
              <a:buChar char="•"/>
            </a:pPr>
            <a:r>
              <a:rPr lang="en-US" sz="2400" dirty="0" err="1">
                <a:solidFill>
                  <a:schemeClr val="bg1"/>
                </a:solidFill>
              </a:rPr>
              <a:t>Nije</a:t>
            </a:r>
            <a:r>
              <a:rPr lang="en-US" sz="2400" dirty="0">
                <a:solidFill>
                  <a:schemeClr val="bg1"/>
                </a:solidFill>
              </a:rPr>
              <a:t> </a:t>
            </a:r>
            <a:r>
              <a:rPr lang="en-US" sz="2400" dirty="0" err="1">
                <a:solidFill>
                  <a:schemeClr val="bg1"/>
                </a:solidFill>
              </a:rPr>
              <a:t>potreban</a:t>
            </a:r>
            <a:r>
              <a:rPr lang="en-US" sz="2400" dirty="0">
                <a:solidFill>
                  <a:schemeClr val="bg1"/>
                </a:solidFill>
              </a:rPr>
              <a:t> </a:t>
            </a:r>
            <a:r>
              <a:rPr lang="en-US" sz="2400" dirty="0" err="1">
                <a:solidFill>
                  <a:schemeClr val="bg1"/>
                </a:solidFill>
              </a:rPr>
              <a:t>izlaz</a:t>
            </a:r>
            <a:r>
              <a:rPr lang="en-US" sz="2400" dirty="0">
                <a:solidFill>
                  <a:schemeClr val="bg1"/>
                </a:solidFill>
              </a:rPr>
              <a:t> </a:t>
            </a:r>
            <a:r>
              <a:rPr lang="en-US" sz="2400" dirty="0" err="1">
                <a:solidFill>
                  <a:schemeClr val="bg1"/>
                </a:solidFill>
              </a:rPr>
              <a:t>na</a:t>
            </a:r>
            <a:r>
              <a:rPr lang="en-US" sz="2400" dirty="0">
                <a:solidFill>
                  <a:schemeClr val="bg1"/>
                </a:solidFill>
              </a:rPr>
              <a:t> internet</a:t>
            </a:r>
          </a:p>
          <a:p>
            <a:pPr marL="285750" indent="-285750">
              <a:buFont typeface="Arial" panose="020B0604020202020204" pitchFamily="34" charset="0"/>
              <a:buChar char="•"/>
            </a:pPr>
            <a:r>
              <a:rPr lang="en-US" sz="2400" dirty="0" err="1">
                <a:solidFill>
                  <a:schemeClr val="bg1"/>
                </a:solidFill>
              </a:rPr>
              <a:t>Sva</a:t>
            </a:r>
            <a:r>
              <a:rPr lang="en-US" sz="2400" dirty="0">
                <a:solidFill>
                  <a:schemeClr val="bg1"/>
                </a:solidFill>
              </a:rPr>
              <a:t> </a:t>
            </a:r>
            <a:r>
              <a:rPr lang="en-US" sz="2400" dirty="0" err="1">
                <a:solidFill>
                  <a:schemeClr val="bg1"/>
                </a:solidFill>
              </a:rPr>
              <a:t>komunikacija</a:t>
            </a:r>
            <a:r>
              <a:rPr lang="en-US" sz="2400" dirty="0">
                <a:solidFill>
                  <a:schemeClr val="bg1"/>
                </a:solidFill>
              </a:rPr>
              <a:t> se </a:t>
            </a:r>
            <a:r>
              <a:rPr lang="en-US" sz="2400" dirty="0" err="1">
                <a:solidFill>
                  <a:schemeClr val="bg1"/>
                </a:solidFill>
              </a:rPr>
              <a:t>obavlja</a:t>
            </a:r>
            <a:r>
              <a:rPr lang="en-US" sz="2400" dirty="0">
                <a:solidFill>
                  <a:schemeClr val="bg1"/>
                </a:solidFill>
              </a:rPr>
              <a:t> </a:t>
            </a:r>
            <a:r>
              <a:rPr lang="en-US" sz="2400" dirty="0" err="1">
                <a:solidFill>
                  <a:schemeClr val="bg1"/>
                </a:solidFill>
              </a:rPr>
              <a:t>unutar</a:t>
            </a:r>
            <a:r>
              <a:rPr lang="en-US" sz="2400" dirty="0">
                <a:solidFill>
                  <a:schemeClr val="bg1"/>
                </a:solidFill>
              </a:rPr>
              <a:t> VPC</a:t>
            </a:r>
          </a:p>
          <a:p>
            <a:pPr marL="285750" indent="-285750">
              <a:buFont typeface="Arial" panose="020B0604020202020204" pitchFamily="34" charset="0"/>
              <a:buChar char="•"/>
            </a:pPr>
            <a:r>
              <a:rPr lang="en-US" sz="2400" dirty="0" err="1">
                <a:solidFill>
                  <a:schemeClr val="bg1"/>
                </a:solidFill>
              </a:rPr>
              <a:t>Podržano</a:t>
            </a:r>
            <a:r>
              <a:rPr lang="en-US" sz="2400" dirty="0">
                <a:solidFill>
                  <a:schemeClr val="bg1"/>
                </a:solidFill>
              </a:rPr>
              <a:t> </a:t>
            </a:r>
            <a:r>
              <a:rPr lang="en-US" sz="2400" dirty="0" err="1">
                <a:solidFill>
                  <a:schemeClr val="bg1"/>
                </a:solidFill>
              </a:rPr>
              <a:t>preko</a:t>
            </a:r>
            <a:r>
              <a:rPr lang="en-US" sz="2400" dirty="0">
                <a:solidFill>
                  <a:schemeClr val="bg1"/>
                </a:solidFill>
              </a:rPr>
              <a:t> 30+ </a:t>
            </a:r>
            <a:r>
              <a:rPr lang="en-US" sz="2400" dirty="0" err="1">
                <a:solidFill>
                  <a:schemeClr val="bg1"/>
                </a:solidFill>
              </a:rPr>
              <a:t>servisa</a:t>
            </a:r>
            <a:endParaRPr lang="en-US" sz="2400" dirty="0">
              <a:solidFill>
                <a:schemeClr val="bg1"/>
              </a:solidFill>
            </a:endParaRPr>
          </a:p>
          <a:p>
            <a:pPr marL="285750" indent="-285750">
              <a:buFont typeface="Arial" panose="020B0604020202020204" pitchFamily="34" charset="0"/>
              <a:buChar char="•"/>
            </a:pPr>
            <a:r>
              <a:rPr lang="en-US" sz="2400" dirty="0" err="1">
                <a:solidFill>
                  <a:schemeClr val="bg1"/>
                </a:solidFill>
              </a:rPr>
              <a:t>Dva</a:t>
            </a:r>
            <a:r>
              <a:rPr lang="en-US" sz="2400" dirty="0">
                <a:solidFill>
                  <a:schemeClr val="bg1"/>
                </a:solidFill>
              </a:rPr>
              <a:t> </a:t>
            </a:r>
            <a:r>
              <a:rPr lang="en-US" sz="2400" dirty="0" err="1">
                <a:solidFill>
                  <a:schemeClr val="bg1"/>
                </a:solidFill>
              </a:rPr>
              <a:t>tipa</a:t>
            </a:r>
            <a:r>
              <a:rPr lang="en-US" sz="2400" dirty="0">
                <a:solidFill>
                  <a:schemeClr val="bg1"/>
                </a:solidFill>
              </a:rPr>
              <a:t> </a:t>
            </a:r>
            <a:r>
              <a:rPr lang="en-US" sz="2400" dirty="0" err="1">
                <a:solidFill>
                  <a:schemeClr val="bg1"/>
                </a:solidFill>
              </a:rPr>
              <a:t>endpointa</a:t>
            </a:r>
            <a:endParaRPr lang="en-US" sz="2400" dirty="0">
              <a:solidFill>
                <a:schemeClr val="bg1"/>
              </a:solidFill>
            </a:endParaRPr>
          </a:p>
          <a:p>
            <a:pPr marL="742950" lvl="1" indent="-285750">
              <a:buFont typeface="Arial" panose="020B0604020202020204" pitchFamily="34" charset="0"/>
              <a:buChar char="•"/>
            </a:pPr>
            <a:r>
              <a:rPr lang="en-US" sz="2400" dirty="0" err="1">
                <a:solidFill>
                  <a:schemeClr val="bg1"/>
                </a:solidFill>
              </a:rPr>
              <a:t>Interfejs</a:t>
            </a:r>
            <a:r>
              <a:rPr lang="en-US" sz="2400" dirty="0">
                <a:solidFill>
                  <a:schemeClr val="bg1"/>
                </a:solidFill>
              </a:rPr>
              <a:t> – </a:t>
            </a:r>
            <a:r>
              <a:rPr lang="en-US" sz="2400" dirty="0" err="1">
                <a:solidFill>
                  <a:schemeClr val="bg1"/>
                </a:solidFill>
              </a:rPr>
              <a:t>virtualni</a:t>
            </a:r>
            <a:r>
              <a:rPr lang="en-US" sz="2400" dirty="0">
                <a:solidFill>
                  <a:schemeClr val="bg1"/>
                </a:solidFill>
              </a:rPr>
              <a:t> </a:t>
            </a:r>
            <a:r>
              <a:rPr lang="en-US" sz="2400" dirty="0" err="1">
                <a:solidFill>
                  <a:schemeClr val="bg1"/>
                </a:solidFill>
              </a:rPr>
              <a:t>uređaj</a:t>
            </a:r>
            <a:endParaRPr lang="en-US" sz="2400" dirty="0">
              <a:solidFill>
                <a:schemeClr val="bg1"/>
              </a:solidFill>
            </a:endParaRPr>
          </a:p>
          <a:p>
            <a:pPr marL="742950" lvl="1" indent="-285750">
              <a:buFont typeface="Arial" panose="020B0604020202020204" pitchFamily="34" charset="0"/>
              <a:buChar char="•"/>
            </a:pPr>
            <a:r>
              <a:rPr lang="en-US" sz="2400" dirty="0">
                <a:solidFill>
                  <a:schemeClr val="bg1"/>
                </a:solidFill>
              </a:rPr>
              <a:t>Gateways – HTTP </a:t>
            </a:r>
          </a:p>
          <a:p>
            <a:pPr lvl="1"/>
            <a:endParaRPr lang="en-US" sz="2400" dirty="0">
              <a:solidFill>
                <a:schemeClr val="bg1"/>
              </a:solidFill>
            </a:endParaRPr>
          </a:p>
        </p:txBody>
      </p:sp>
    </p:spTree>
    <p:extLst>
      <p:ext uri="{BB962C8B-B14F-4D97-AF65-F5344CB8AC3E}">
        <p14:creationId xmlns:p14="http://schemas.microsoft.com/office/powerpoint/2010/main" val="42778316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F2F73903-44FE-DA45-9B56-60C5FAD5DDCE}"/>
              </a:ext>
            </a:extLst>
          </p:cNvPr>
          <p:cNvSpPr>
            <a:spLocks noGrp="1"/>
          </p:cNvSpPr>
          <p:nvPr>
            <p:ph type="ftr" sz="quarter" idx="11"/>
          </p:nvPr>
        </p:nvSpPr>
        <p:spPr/>
        <p:txBody>
          <a:bodyPr/>
          <a:lstStyle/>
          <a:p>
            <a:r>
              <a:rPr lang="en-US"/>
              <a:t>Copyright© 2019 GoDaddy Inc.   All Rights Reserved. </a:t>
            </a:r>
          </a:p>
        </p:txBody>
      </p:sp>
      <p:sp>
        <p:nvSpPr>
          <p:cNvPr id="5" name="Slide Number Placeholder 4">
            <a:extLst>
              <a:ext uri="{FF2B5EF4-FFF2-40B4-BE49-F238E27FC236}">
                <a16:creationId xmlns:a16="http://schemas.microsoft.com/office/drawing/2014/main" id="{6CB73202-3734-8F49-A1A3-B114352BC751}"/>
              </a:ext>
            </a:extLst>
          </p:cNvPr>
          <p:cNvSpPr>
            <a:spLocks noGrp="1"/>
          </p:cNvSpPr>
          <p:nvPr>
            <p:ph type="sldNum" sz="quarter" idx="12"/>
          </p:nvPr>
        </p:nvSpPr>
        <p:spPr/>
        <p:txBody>
          <a:bodyPr/>
          <a:lstStyle/>
          <a:p>
            <a:fld id="{76EBB49D-1E09-4371-83D5-C50E385A13A7}" type="slidenum">
              <a:rPr lang="en-US" smtClean="0"/>
              <a:pPr/>
              <a:t>23</a:t>
            </a:fld>
            <a:endParaRPr lang="en-US"/>
          </a:p>
        </p:txBody>
      </p:sp>
      <p:sp>
        <p:nvSpPr>
          <p:cNvPr id="7" name="Title 1">
            <a:extLst>
              <a:ext uri="{FF2B5EF4-FFF2-40B4-BE49-F238E27FC236}">
                <a16:creationId xmlns:a16="http://schemas.microsoft.com/office/drawing/2014/main" id="{06DA28C1-F2C3-3D4A-9820-BDDD14F92548}"/>
              </a:ext>
            </a:extLst>
          </p:cNvPr>
          <p:cNvSpPr>
            <a:spLocks noGrp="1"/>
          </p:cNvSpPr>
          <p:nvPr>
            <p:ph type="title"/>
          </p:nvPr>
        </p:nvSpPr>
        <p:spPr>
          <a:xfrm>
            <a:off x="470144" y="359584"/>
            <a:ext cx="10515600" cy="744821"/>
          </a:xfrm>
        </p:spPr>
        <p:txBody>
          <a:bodyPr>
            <a:normAutofit/>
          </a:bodyPr>
          <a:lstStyle/>
          <a:p>
            <a:r>
              <a:rPr lang="en-US" dirty="0"/>
              <a:t>VPC Peering</a:t>
            </a:r>
          </a:p>
        </p:txBody>
      </p:sp>
      <p:sp>
        <p:nvSpPr>
          <p:cNvPr id="8" name="TextBox 7">
            <a:extLst>
              <a:ext uri="{FF2B5EF4-FFF2-40B4-BE49-F238E27FC236}">
                <a16:creationId xmlns:a16="http://schemas.microsoft.com/office/drawing/2014/main" id="{31A589FA-D122-9E42-9037-94A2077A6D0D}"/>
              </a:ext>
            </a:extLst>
          </p:cNvPr>
          <p:cNvSpPr txBox="1"/>
          <p:nvPr/>
        </p:nvSpPr>
        <p:spPr>
          <a:xfrm>
            <a:off x="470144" y="1212127"/>
            <a:ext cx="11357679" cy="3046988"/>
          </a:xfrm>
          <a:prstGeom prst="rect">
            <a:avLst/>
          </a:prstGeom>
          <a:noFill/>
        </p:spPr>
        <p:txBody>
          <a:bodyPr wrap="square" rtlCol="0">
            <a:spAutoFit/>
          </a:bodyPr>
          <a:lstStyle/>
          <a:p>
            <a:pPr marL="285750" indent="-285750">
              <a:buFont typeface="Arial" panose="020B0604020202020204" pitchFamily="34" charset="0"/>
              <a:buChar char="•"/>
            </a:pPr>
            <a:r>
              <a:rPr lang="en-US" sz="2400" dirty="0" err="1">
                <a:solidFill>
                  <a:schemeClr val="bg1"/>
                </a:solidFill>
              </a:rPr>
              <a:t>Mogućnost</a:t>
            </a:r>
            <a:r>
              <a:rPr lang="en-US" sz="2400" dirty="0">
                <a:solidFill>
                  <a:schemeClr val="bg1"/>
                </a:solidFill>
              </a:rPr>
              <a:t> </a:t>
            </a:r>
            <a:r>
              <a:rPr lang="en-US" sz="2400" dirty="0" err="1">
                <a:solidFill>
                  <a:schemeClr val="bg1"/>
                </a:solidFill>
              </a:rPr>
              <a:t>spajanja</a:t>
            </a:r>
            <a:r>
              <a:rPr lang="en-US" sz="2400" dirty="0">
                <a:solidFill>
                  <a:schemeClr val="bg1"/>
                </a:solidFill>
              </a:rPr>
              <a:t> </a:t>
            </a:r>
            <a:r>
              <a:rPr lang="en-US" sz="2400" dirty="0" err="1">
                <a:solidFill>
                  <a:schemeClr val="bg1"/>
                </a:solidFill>
              </a:rPr>
              <a:t>dva</a:t>
            </a:r>
            <a:r>
              <a:rPr lang="en-US" sz="2400" dirty="0">
                <a:solidFill>
                  <a:schemeClr val="bg1"/>
                </a:solidFill>
              </a:rPr>
              <a:t> </a:t>
            </a:r>
            <a:r>
              <a:rPr lang="en-US" sz="2400" dirty="0" err="1">
                <a:solidFill>
                  <a:schemeClr val="bg1"/>
                </a:solidFill>
              </a:rPr>
              <a:t>ili</a:t>
            </a:r>
            <a:r>
              <a:rPr lang="en-US" sz="2400" dirty="0">
                <a:solidFill>
                  <a:schemeClr val="bg1"/>
                </a:solidFill>
              </a:rPr>
              <a:t> </a:t>
            </a:r>
            <a:r>
              <a:rPr lang="en-US" sz="2400" dirty="0" err="1">
                <a:solidFill>
                  <a:schemeClr val="bg1"/>
                </a:solidFill>
              </a:rPr>
              <a:t>više</a:t>
            </a:r>
            <a:r>
              <a:rPr lang="en-US" sz="2400" dirty="0">
                <a:solidFill>
                  <a:schemeClr val="bg1"/>
                </a:solidFill>
              </a:rPr>
              <a:t> VPC</a:t>
            </a:r>
          </a:p>
          <a:p>
            <a:pPr marL="285750" indent="-285750">
              <a:buFont typeface="Arial" panose="020B0604020202020204" pitchFamily="34" charset="0"/>
              <a:buChar char="•"/>
            </a:pPr>
            <a:r>
              <a:rPr lang="en-US" sz="2400" dirty="0" err="1">
                <a:solidFill>
                  <a:schemeClr val="bg1"/>
                </a:solidFill>
              </a:rPr>
              <a:t>Mogućnost</a:t>
            </a:r>
            <a:r>
              <a:rPr lang="en-US" sz="2400" dirty="0">
                <a:solidFill>
                  <a:schemeClr val="bg1"/>
                </a:solidFill>
              </a:rPr>
              <a:t> </a:t>
            </a:r>
            <a:r>
              <a:rPr lang="en-US" sz="2400" dirty="0" err="1">
                <a:solidFill>
                  <a:schemeClr val="bg1"/>
                </a:solidFill>
              </a:rPr>
              <a:t>rutiranja</a:t>
            </a:r>
            <a:r>
              <a:rPr lang="en-US" sz="2400" dirty="0">
                <a:solidFill>
                  <a:schemeClr val="bg1"/>
                </a:solidFill>
              </a:rPr>
              <a:t> </a:t>
            </a:r>
            <a:r>
              <a:rPr lang="en-US" sz="2400" dirty="0" err="1">
                <a:solidFill>
                  <a:schemeClr val="bg1"/>
                </a:solidFill>
              </a:rPr>
              <a:t>saobraćaja</a:t>
            </a:r>
            <a:r>
              <a:rPr lang="en-US" sz="2400" dirty="0">
                <a:solidFill>
                  <a:schemeClr val="bg1"/>
                </a:solidFill>
              </a:rPr>
              <a:t> </a:t>
            </a:r>
            <a:r>
              <a:rPr lang="en-US" sz="2400" dirty="0" err="1">
                <a:solidFill>
                  <a:schemeClr val="bg1"/>
                </a:solidFill>
              </a:rPr>
              <a:t>između</a:t>
            </a:r>
            <a:r>
              <a:rPr lang="en-US" sz="2400" dirty="0">
                <a:solidFill>
                  <a:schemeClr val="bg1"/>
                </a:solidFill>
              </a:rPr>
              <a:t> VPC-a </a:t>
            </a:r>
            <a:r>
              <a:rPr lang="en-US" sz="2400" dirty="0" err="1">
                <a:solidFill>
                  <a:schemeClr val="bg1"/>
                </a:solidFill>
              </a:rPr>
              <a:t>privatno</a:t>
            </a:r>
            <a:endParaRPr lang="en-US" sz="2400" dirty="0">
              <a:solidFill>
                <a:schemeClr val="bg1"/>
              </a:solidFill>
            </a:endParaRPr>
          </a:p>
          <a:p>
            <a:pPr marL="285750" indent="-285750">
              <a:buFont typeface="Arial" panose="020B0604020202020204" pitchFamily="34" charset="0"/>
              <a:buChar char="•"/>
            </a:pPr>
            <a:r>
              <a:rPr lang="en-US" sz="2400" dirty="0" err="1">
                <a:solidFill>
                  <a:schemeClr val="bg1"/>
                </a:solidFill>
              </a:rPr>
              <a:t>Podržan</a:t>
            </a:r>
            <a:r>
              <a:rPr lang="en-US" sz="2400" dirty="0">
                <a:solidFill>
                  <a:schemeClr val="bg1"/>
                </a:solidFill>
              </a:rPr>
              <a:t> je VPC peering</a:t>
            </a:r>
          </a:p>
          <a:p>
            <a:pPr marL="742950" lvl="1" indent="-285750">
              <a:buFont typeface="Arial" panose="020B0604020202020204" pitchFamily="34" charset="0"/>
              <a:buChar char="•"/>
            </a:pPr>
            <a:r>
              <a:rPr lang="en-US" sz="2400" dirty="0" err="1">
                <a:solidFill>
                  <a:schemeClr val="bg1"/>
                </a:solidFill>
              </a:rPr>
              <a:t>Unutar</a:t>
            </a:r>
            <a:r>
              <a:rPr lang="en-US" sz="2400" dirty="0">
                <a:solidFill>
                  <a:schemeClr val="bg1"/>
                </a:solidFill>
              </a:rPr>
              <a:t> </a:t>
            </a:r>
            <a:r>
              <a:rPr lang="en-US" sz="2400" dirty="0" err="1">
                <a:solidFill>
                  <a:schemeClr val="bg1"/>
                </a:solidFill>
              </a:rPr>
              <a:t>istog</a:t>
            </a:r>
            <a:r>
              <a:rPr lang="en-US" sz="2400" dirty="0">
                <a:solidFill>
                  <a:schemeClr val="bg1"/>
                </a:solidFill>
              </a:rPr>
              <a:t> </a:t>
            </a:r>
            <a:r>
              <a:rPr lang="en-US" sz="2400" dirty="0" err="1">
                <a:solidFill>
                  <a:schemeClr val="bg1"/>
                </a:solidFill>
              </a:rPr>
              <a:t>naloga</a:t>
            </a:r>
            <a:endParaRPr lang="en-US" sz="2400" dirty="0">
              <a:solidFill>
                <a:schemeClr val="bg1"/>
              </a:solidFill>
            </a:endParaRPr>
          </a:p>
          <a:p>
            <a:pPr marL="742950" lvl="1" indent="-285750">
              <a:buFont typeface="Arial" panose="020B0604020202020204" pitchFamily="34" charset="0"/>
              <a:buChar char="•"/>
            </a:pPr>
            <a:r>
              <a:rPr lang="en-US" sz="2400" dirty="0">
                <a:solidFill>
                  <a:schemeClr val="bg1"/>
                </a:solidFill>
              </a:rPr>
              <a:t>VPC </a:t>
            </a:r>
            <a:r>
              <a:rPr lang="en-US" sz="2400" dirty="0" err="1">
                <a:solidFill>
                  <a:schemeClr val="bg1"/>
                </a:solidFill>
              </a:rPr>
              <a:t>unutar</a:t>
            </a:r>
            <a:r>
              <a:rPr lang="en-US" sz="2400" dirty="0">
                <a:solidFill>
                  <a:schemeClr val="bg1"/>
                </a:solidFill>
              </a:rPr>
              <a:t> </a:t>
            </a:r>
            <a:r>
              <a:rPr lang="en-US" sz="2400" dirty="0" err="1">
                <a:solidFill>
                  <a:schemeClr val="bg1"/>
                </a:solidFill>
              </a:rPr>
              <a:t>drugog</a:t>
            </a:r>
            <a:r>
              <a:rPr lang="en-US" sz="2400" dirty="0">
                <a:solidFill>
                  <a:schemeClr val="bg1"/>
                </a:solidFill>
              </a:rPr>
              <a:t> </a:t>
            </a:r>
            <a:r>
              <a:rPr lang="en-US" sz="2400" dirty="0" err="1">
                <a:solidFill>
                  <a:schemeClr val="bg1"/>
                </a:solidFill>
              </a:rPr>
              <a:t>naloga</a:t>
            </a:r>
            <a:endParaRPr lang="en-US" sz="2400" dirty="0">
              <a:solidFill>
                <a:schemeClr val="bg1"/>
              </a:solidFill>
            </a:endParaRPr>
          </a:p>
          <a:p>
            <a:pPr marL="742950" lvl="1" indent="-285750">
              <a:buFont typeface="Arial" panose="020B0604020202020204" pitchFamily="34" charset="0"/>
              <a:buChar char="•"/>
            </a:pPr>
            <a:r>
              <a:rPr lang="en-US" sz="2400" dirty="0">
                <a:solidFill>
                  <a:schemeClr val="bg1"/>
                </a:solidFill>
              </a:rPr>
              <a:t>VPC u </a:t>
            </a:r>
            <a:r>
              <a:rPr lang="en-US" sz="2400" dirty="0" err="1">
                <a:solidFill>
                  <a:schemeClr val="bg1"/>
                </a:solidFill>
              </a:rPr>
              <a:t>drugom</a:t>
            </a:r>
            <a:r>
              <a:rPr lang="en-US" sz="2400" dirty="0">
                <a:solidFill>
                  <a:schemeClr val="bg1"/>
                </a:solidFill>
              </a:rPr>
              <a:t> region</a:t>
            </a:r>
          </a:p>
          <a:p>
            <a:pPr marL="285750" indent="-285750">
              <a:buFont typeface="Arial" panose="020B0604020202020204" pitchFamily="34" charset="0"/>
              <a:buChar char="•"/>
            </a:pPr>
            <a:r>
              <a:rPr lang="en-US" sz="2400" dirty="0" err="1">
                <a:solidFill>
                  <a:schemeClr val="bg1"/>
                </a:solidFill>
              </a:rPr>
              <a:t>Nije</a:t>
            </a:r>
            <a:r>
              <a:rPr lang="en-US" sz="2400" dirty="0">
                <a:solidFill>
                  <a:schemeClr val="bg1"/>
                </a:solidFill>
              </a:rPr>
              <a:t> Site-to-Site VPN, </a:t>
            </a:r>
            <a:r>
              <a:rPr lang="en-US" sz="2400" dirty="0" err="1">
                <a:solidFill>
                  <a:schemeClr val="bg1"/>
                </a:solidFill>
              </a:rPr>
              <a:t>niti</a:t>
            </a:r>
            <a:r>
              <a:rPr lang="en-US" sz="2400" dirty="0">
                <a:solidFill>
                  <a:schemeClr val="bg1"/>
                </a:solidFill>
              </a:rPr>
              <a:t> </a:t>
            </a:r>
            <a:r>
              <a:rPr lang="en-US" sz="2400" dirty="0" err="1">
                <a:solidFill>
                  <a:schemeClr val="bg1"/>
                </a:solidFill>
              </a:rPr>
              <a:t>poseban</a:t>
            </a:r>
            <a:r>
              <a:rPr lang="en-US" sz="2400" dirty="0">
                <a:solidFill>
                  <a:schemeClr val="bg1"/>
                </a:solidFill>
              </a:rPr>
              <a:t> hardware</a:t>
            </a:r>
          </a:p>
          <a:p>
            <a:pPr lvl="1"/>
            <a:endParaRPr lang="en-US" sz="2400" dirty="0">
              <a:solidFill>
                <a:schemeClr val="bg1"/>
              </a:solidFill>
            </a:endParaRPr>
          </a:p>
        </p:txBody>
      </p:sp>
    </p:spTree>
    <p:extLst>
      <p:ext uri="{BB962C8B-B14F-4D97-AF65-F5344CB8AC3E}">
        <p14:creationId xmlns:p14="http://schemas.microsoft.com/office/powerpoint/2010/main" val="22023016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F2F73903-44FE-DA45-9B56-60C5FAD5DDCE}"/>
              </a:ext>
            </a:extLst>
          </p:cNvPr>
          <p:cNvSpPr>
            <a:spLocks noGrp="1"/>
          </p:cNvSpPr>
          <p:nvPr>
            <p:ph type="ftr" sz="quarter" idx="11"/>
          </p:nvPr>
        </p:nvSpPr>
        <p:spPr/>
        <p:txBody>
          <a:bodyPr/>
          <a:lstStyle/>
          <a:p>
            <a:r>
              <a:rPr lang="en-US"/>
              <a:t>Copyright© 2019 GoDaddy Inc.   All Rights Reserved. </a:t>
            </a:r>
          </a:p>
        </p:txBody>
      </p:sp>
      <p:sp>
        <p:nvSpPr>
          <p:cNvPr id="5" name="Slide Number Placeholder 4">
            <a:extLst>
              <a:ext uri="{FF2B5EF4-FFF2-40B4-BE49-F238E27FC236}">
                <a16:creationId xmlns:a16="http://schemas.microsoft.com/office/drawing/2014/main" id="{6CB73202-3734-8F49-A1A3-B114352BC751}"/>
              </a:ext>
            </a:extLst>
          </p:cNvPr>
          <p:cNvSpPr>
            <a:spLocks noGrp="1"/>
          </p:cNvSpPr>
          <p:nvPr>
            <p:ph type="sldNum" sz="quarter" idx="12"/>
          </p:nvPr>
        </p:nvSpPr>
        <p:spPr/>
        <p:txBody>
          <a:bodyPr/>
          <a:lstStyle/>
          <a:p>
            <a:fld id="{76EBB49D-1E09-4371-83D5-C50E385A13A7}" type="slidenum">
              <a:rPr lang="en-US" smtClean="0"/>
              <a:pPr/>
              <a:t>24</a:t>
            </a:fld>
            <a:endParaRPr lang="en-US"/>
          </a:p>
        </p:txBody>
      </p:sp>
      <p:sp>
        <p:nvSpPr>
          <p:cNvPr id="7" name="Title 1">
            <a:extLst>
              <a:ext uri="{FF2B5EF4-FFF2-40B4-BE49-F238E27FC236}">
                <a16:creationId xmlns:a16="http://schemas.microsoft.com/office/drawing/2014/main" id="{06DA28C1-F2C3-3D4A-9820-BDDD14F92548}"/>
              </a:ext>
            </a:extLst>
          </p:cNvPr>
          <p:cNvSpPr>
            <a:spLocks noGrp="1"/>
          </p:cNvSpPr>
          <p:nvPr>
            <p:ph type="title"/>
          </p:nvPr>
        </p:nvSpPr>
        <p:spPr>
          <a:xfrm>
            <a:off x="470144" y="359584"/>
            <a:ext cx="10515600" cy="744821"/>
          </a:xfrm>
        </p:spPr>
        <p:txBody>
          <a:bodyPr>
            <a:normAutofit/>
          </a:bodyPr>
          <a:lstStyle/>
          <a:p>
            <a:r>
              <a:rPr lang="en-US" dirty="0"/>
              <a:t>VPN connection</a:t>
            </a:r>
          </a:p>
        </p:txBody>
      </p:sp>
      <p:sp>
        <p:nvSpPr>
          <p:cNvPr id="8" name="TextBox 7">
            <a:extLst>
              <a:ext uri="{FF2B5EF4-FFF2-40B4-BE49-F238E27FC236}">
                <a16:creationId xmlns:a16="http://schemas.microsoft.com/office/drawing/2014/main" id="{31A589FA-D122-9E42-9037-94A2077A6D0D}"/>
              </a:ext>
            </a:extLst>
          </p:cNvPr>
          <p:cNvSpPr txBox="1"/>
          <p:nvPr/>
        </p:nvSpPr>
        <p:spPr>
          <a:xfrm>
            <a:off x="470144" y="1212127"/>
            <a:ext cx="11357679" cy="2308324"/>
          </a:xfrm>
          <a:prstGeom prst="rect">
            <a:avLst/>
          </a:prstGeom>
          <a:noFill/>
        </p:spPr>
        <p:txBody>
          <a:bodyPr wrap="square" rtlCol="0">
            <a:spAutoFit/>
          </a:bodyPr>
          <a:lstStyle/>
          <a:p>
            <a:pPr marL="285750" indent="-285750">
              <a:buFont typeface="Arial" panose="020B0604020202020204" pitchFamily="34" charset="0"/>
              <a:buChar char="•"/>
            </a:pPr>
            <a:r>
              <a:rPr lang="en-US" sz="2400" dirty="0" err="1">
                <a:solidFill>
                  <a:schemeClr val="bg1"/>
                </a:solidFill>
              </a:rPr>
              <a:t>Mogućnost</a:t>
            </a:r>
            <a:r>
              <a:rPr lang="en-US" sz="2400" dirty="0">
                <a:solidFill>
                  <a:schemeClr val="bg1"/>
                </a:solidFill>
              </a:rPr>
              <a:t> </a:t>
            </a:r>
            <a:r>
              <a:rPr lang="en-US" sz="2400" dirty="0" err="1">
                <a:solidFill>
                  <a:schemeClr val="bg1"/>
                </a:solidFill>
              </a:rPr>
              <a:t>spajanja</a:t>
            </a:r>
            <a:r>
              <a:rPr lang="en-US" sz="2400" dirty="0">
                <a:solidFill>
                  <a:schemeClr val="bg1"/>
                </a:solidFill>
              </a:rPr>
              <a:t> VPC </a:t>
            </a:r>
            <a:r>
              <a:rPr lang="en-US" sz="2400" dirty="0" err="1">
                <a:solidFill>
                  <a:schemeClr val="bg1"/>
                </a:solidFill>
              </a:rPr>
              <a:t>sa</a:t>
            </a:r>
            <a:r>
              <a:rPr lang="en-US" sz="2400" dirty="0">
                <a:solidFill>
                  <a:schemeClr val="bg1"/>
                </a:solidFill>
              </a:rPr>
              <a:t> </a:t>
            </a:r>
            <a:r>
              <a:rPr lang="en-US" sz="2400" dirty="0" err="1">
                <a:solidFill>
                  <a:schemeClr val="bg1"/>
                </a:solidFill>
              </a:rPr>
              <a:t>drugim</a:t>
            </a:r>
            <a:r>
              <a:rPr lang="en-US" sz="2400" dirty="0">
                <a:solidFill>
                  <a:schemeClr val="bg1"/>
                </a:solidFill>
              </a:rPr>
              <a:t> </a:t>
            </a:r>
            <a:r>
              <a:rPr lang="en-US" sz="2400" dirty="0" err="1">
                <a:solidFill>
                  <a:schemeClr val="bg1"/>
                </a:solidFill>
              </a:rPr>
              <a:t>fizičkim</a:t>
            </a:r>
            <a:r>
              <a:rPr lang="en-US" sz="2400" dirty="0">
                <a:solidFill>
                  <a:schemeClr val="bg1"/>
                </a:solidFill>
              </a:rPr>
              <a:t> </a:t>
            </a:r>
            <a:r>
              <a:rPr lang="en-US" sz="2400" dirty="0" err="1">
                <a:solidFill>
                  <a:schemeClr val="bg1"/>
                </a:solidFill>
              </a:rPr>
              <a:t>mrežama</a:t>
            </a:r>
            <a:endParaRPr lang="en-US" sz="2400" dirty="0">
              <a:solidFill>
                <a:schemeClr val="bg1"/>
              </a:solidFill>
            </a:endParaRPr>
          </a:p>
          <a:p>
            <a:pPr marL="285750" indent="-285750">
              <a:buFont typeface="Arial" panose="020B0604020202020204" pitchFamily="34" charset="0"/>
              <a:buChar char="•"/>
            </a:pPr>
            <a:r>
              <a:rPr lang="en-US" sz="2400" dirty="0" err="1">
                <a:solidFill>
                  <a:schemeClr val="bg1"/>
                </a:solidFill>
              </a:rPr>
              <a:t>Podržani</a:t>
            </a:r>
            <a:r>
              <a:rPr lang="en-US" sz="2400" dirty="0">
                <a:solidFill>
                  <a:schemeClr val="bg1"/>
                </a:solidFill>
              </a:rPr>
              <a:t> </a:t>
            </a:r>
            <a:r>
              <a:rPr lang="en-US" sz="2400" dirty="0" err="1">
                <a:solidFill>
                  <a:schemeClr val="bg1"/>
                </a:solidFill>
              </a:rPr>
              <a:t>tipovi</a:t>
            </a:r>
            <a:r>
              <a:rPr lang="en-US" sz="2400" dirty="0">
                <a:solidFill>
                  <a:schemeClr val="bg1"/>
                </a:solidFill>
              </a:rPr>
              <a:t> </a:t>
            </a:r>
            <a:r>
              <a:rPr lang="en-US" sz="2400" dirty="0" err="1">
                <a:solidFill>
                  <a:schemeClr val="bg1"/>
                </a:solidFill>
              </a:rPr>
              <a:t>konekcija</a:t>
            </a:r>
            <a:endParaRPr lang="en-US" sz="2400" dirty="0">
              <a:solidFill>
                <a:schemeClr val="bg1"/>
              </a:solidFill>
            </a:endParaRPr>
          </a:p>
          <a:p>
            <a:pPr marL="742950" lvl="1" indent="-285750">
              <a:buFont typeface="Arial" panose="020B0604020202020204" pitchFamily="34" charset="0"/>
              <a:buChar char="•"/>
            </a:pPr>
            <a:r>
              <a:rPr lang="en-US" sz="2400" dirty="0">
                <a:solidFill>
                  <a:schemeClr val="bg1"/>
                </a:solidFill>
              </a:rPr>
              <a:t>AWS Site-to-Site VPN - IPsec VPN </a:t>
            </a:r>
          </a:p>
          <a:p>
            <a:pPr marL="742950" lvl="1" indent="-285750">
              <a:buFont typeface="Arial" panose="020B0604020202020204" pitchFamily="34" charset="0"/>
              <a:buChar char="•"/>
            </a:pPr>
            <a:r>
              <a:rPr lang="en-US" sz="2400" dirty="0">
                <a:solidFill>
                  <a:schemeClr val="bg1"/>
                </a:solidFill>
              </a:rPr>
              <a:t>AWS Client VPN – OpenVPN VPN </a:t>
            </a:r>
            <a:r>
              <a:rPr lang="en-US" sz="2400" dirty="0" err="1">
                <a:solidFill>
                  <a:schemeClr val="bg1"/>
                </a:solidFill>
              </a:rPr>
              <a:t>klijent</a:t>
            </a:r>
            <a:endParaRPr lang="en-US" sz="2400" dirty="0">
              <a:solidFill>
                <a:schemeClr val="bg1"/>
              </a:solidFill>
            </a:endParaRPr>
          </a:p>
          <a:p>
            <a:pPr marL="742950" lvl="1" indent="-285750">
              <a:buFont typeface="Arial" panose="020B0604020202020204" pitchFamily="34" charset="0"/>
              <a:buChar char="•"/>
            </a:pPr>
            <a:r>
              <a:rPr lang="en-US" sz="2400" dirty="0">
                <a:solidFill>
                  <a:schemeClr val="bg1"/>
                </a:solidFill>
              </a:rPr>
              <a:t>AWS VPN </a:t>
            </a:r>
            <a:r>
              <a:rPr lang="en-US" sz="2400" dirty="0" err="1">
                <a:solidFill>
                  <a:schemeClr val="bg1"/>
                </a:solidFill>
              </a:rPr>
              <a:t>CloudHub</a:t>
            </a:r>
            <a:r>
              <a:rPr lang="en-US" sz="2400" dirty="0">
                <a:solidFill>
                  <a:schemeClr val="bg1"/>
                </a:solidFill>
              </a:rPr>
              <a:t> – </a:t>
            </a:r>
            <a:r>
              <a:rPr lang="en-US" sz="2400" dirty="0" err="1">
                <a:solidFill>
                  <a:schemeClr val="bg1"/>
                </a:solidFill>
              </a:rPr>
              <a:t>mogućnost</a:t>
            </a:r>
            <a:r>
              <a:rPr lang="en-US" sz="2400" dirty="0">
                <a:solidFill>
                  <a:schemeClr val="bg1"/>
                </a:solidFill>
              </a:rPr>
              <a:t> </a:t>
            </a:r>
            <a:r>
              <a:rPr lang="en-US" sz="2400" dirty="0" err="1">
                <a:solidFill>
                  <a:schemeClr val="bg1"/>
                </a:solidFill>
              </a:rPr>
              <a:t>spajanja</a:t>
            </a:r>
            <a:r>
              <a:rPr lang="en-US" sz="2400" dirty="0">
                <a:solidFill>
                  <a:schemeClr val="bg1"/>
                </a:solidFill>
              </a:rPr>
              <a:t> </a:t>
            </a:r>
            <a:r>
              <a:rPr lang="en-US" sz="2400" dirty="0" err="1">
                <a:solidFill>
                  <a:schemeClr val="bg1"/>
                </a:solidFill>
              </a:rPr>
              <a:t>više</a:t>
            </a:r>
            <a:r>
              <a:rPr lang="en-US" sz="2400" dirty="0">
                <a:solidFill>
                  <a:schemeClr val="bg1"/>
                </a:solidFill>
              </a:rPr>
              <a:t> </a:t>
            </a:r>
            <a:r>
              <a:rPr lang="en-US" sz="2400" dirty="0" err="1">
                <a:solidFill>
                  <a:schemeClr val="bg1"/>
                </a:solidFill>
              </a:rPr>
              <a:t>kancelarija</a:t>
            </a:r>
            <a:r>
              <a:rPr lang="en-US" sz="2400" dirty="0">
                <a:solidFill>
                  <a:schemeClr val="bg1"/>
                </a:solidFill>
              </a:rPr>
              <a:t> </a:t>
            </a:r>
            <a:r>
              <a:rPr lang="en-US" sz="2400" dirty="0" err="1">
                <a:solidFill>
                  <a:schemeClr val="bg1"/>
                </a:solidFill>
              </a:rPr>
              <a:t>putem</a:t>
            </a:r>
            <a:r>
              <a:rPr lang="en-US" sz="2400" dirty="0">
                <a:solidFill>
                  <a:schemeClr val="bg1"/>
                </a:solidFill>
              </a:rPr>
              <a:t> AWS</a:t>
            </a:r>
          </a:p>
          <a:p>
            <a:pPr marL="742950" lvl="1" indent="-285750">
              <a:buFont typeface="Arial" panose="020B0604020202020204" pitchFamily="34" charset="0"/>
              <a:buChar char="•"/>
            </a:pPr>
            <a:r>
              <a:rPr lang="en-US" sz="2400" dirty="0">
                <a:solidFill>
                  <a:schemeClr val="bg1"/>
                </a:solidFill>
              </a:rPr>
              <a:t>Third party software VPN appliance – VPN server </a:t>
            </a:r>
            <a:r>
              <a:rPr lang="en-US" sz="2400" dirty="0" err="1">
                <a:solidFill>
                  <a:schemeClr val="bg1"/>
                </a:solidFill>
              </a:rPr>
              <a:t>podignut</a:t>
            </a:r>
            <a:r>
              <a:rPr lang="en-US" sz="2400" dirty="0">
                <a:solidFill>
                  <a:schemeClr val="bg1"/>
                </a:solidFill>
              </a:rPr>
              <a:t> </a:t>
            </a:r>
            <a:r>
              <a:rPr lang="en-US" sz="2400" dirty="0" err="1">
                <a:solidFill>
                  <a:schemeClr val="bg1"/>
                </a:solidFill>
              </a:rPr>
              <a:t>na</a:t>
            </a:r>
            <a:r>
              <a:rPr lang="en-US" sz="2400" dirty="0">
                <a:solidFill>
                  <a:schemeClr val="bg1"/>
                </a:solidFill>
              </a:rPr>
              <a:t> </a:t>
            </a:r>
            <a:r>
              <a:rPr lang="en-US" sz="2400" dirty="0" err="1">
                <a:solidFill>
                  <a:schemeClr val="bg1"/>
                </a:solidFill>
              </a:rPr>
              <a:t>instanci</a:t>
            </a:r>
            <a:endParaRPr lang="en-US" sz="2400" dirty="0">
              <a:solidFill>
                <a:schemeClr val="bg1"/>
              </a:solidFill>
            </a:endParaRPr>
          </a:p>
        </p:txBody>
      </p:sp>
    </p:spTree>
    <p:extLst>
      <p:ext uri="{BB962C8B-B14F-4D97-AF65-F5344CB8AC3E}">
        <p14:creationId xmlns:p14="http://schemas.microsoft.com/office/powerpoint/2010/main" val="12713004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C1E892E-24FF-624E-8673-C852AAC6D08C}"/>
              </a:ext>
            </a:extLst>
          </p:cNvPr>
          <p:cNvSpPr>
            <a:spLocks noGrp="1"/>
          </p:cNvSpPr>
          <p:nvPr>
            <p:ph type="title"/>
          </p:nvPr>
        </p:nvSpPr>
        <p:spPr/>
        <p:txBody>
          <a:bodyPr/>
          <a:lstStyle/>
          <a:p>
            <a:r>
              <a:rPr lang="en-US" dirty="0"/>
              <a:t>Compute layer</a:t>
            </a:r>
          </a:p>
        </p:txBody>
      </p:sp>
      <p:sp>
        <p:nvSpPr>
          <p:cNvPr id="9" name="Text Placeholder 8">
            <a:extLst>
              <a:ext uri="{FF2B5EF4-FFF2-40B4-BE49-F238E27FC236}">
                <a16:creationId xmlns:a16="http://schemas.microsoft.com/office/drawing/2014/main" id="{A8A677C1-8C9D-0B4F-B330-ED429F3BFC6F}"/>
              </a:ext>
            </a:extLst>
          </p:cNvPr>
          <p:cNvSpPr>
            <a:spLocks noGrp="1"/>
          </p:cNvSpPr>
          <p:nvPr>
            <p:ph type="body" idx="1"/>
          </p:nvPr>
        </p:nvSpPr>
        <p:spPr/>
        <p:txBody>
          <a:bodyPr/>
          <a:lstStyle/>
          <a:p>
            <a:endParaRPr lang="en-US" dirty="0"/>
          </a:p>
        </p:txBody>
      </p:sp>
      <p:sp>
        <p:nvSpPr>
          <p:cNvPr id="4" name="Footer Placeholder 3">
            <a:extLst>
              <a:ext uri="{FF2B5EF4-FFF2-40B4-BE49-F238E27FC236}">
                <a16:creationId xmlns:a16="http://schemas.microsoft.com/office/drawing/2014/main" id="{CA63199B-276B-0242-8FC3-7FCA54234AD5}"/>
              </a:ext>
            </a:extLst>
          </p:cNvPr>
          <p:cNvSpPr>
            <a:spLocks noGrp="1"/>
          </p:cNvSpPr>
          <p:nvPr>
            <p:ph type="ftr" sz="quarter" idx="11"/>
          </p:nvPr>
        </p:nvSpPr>
        <p:spPr/>
        <p:txBody>
          <a:bodyPr/>
          <a:lstStyle/>
          <a:p>
            <a:r>
              <a:rPr lang="en-US"/>
              <a:t>Copyright© 2019 GoDaddy Inc.   All Rights Reserved. </a:t>
            </a:r>
          </a:p>
        </p:txBody>
      </p:sp>
      <p:sp>
        <p:nvSpPr>
          <p:cNvPr id="5" name="Slide Number Placeholder 4">
            <a:extLst>
              <a:ext uri="{FF2B5EF4-FFF2-40B4-BE49-F238E27FC236}">
                <a16:creationId xmlns:a16="http://schemas.microsoft.com/office/drawing/2014/main" id="{23493659-778E-6D40-B55E-7A7036CD5EDC}"/>
              </a:ext>
            </a:extLst>
          </p:cNvPr>
          <p:cNvSpPr>
            <a:spLocks noGrp="1"/>
          </p:cNvSpPr>
          <p:nvPr>
            <p:ph type="sldNum" sz="quarter" idx="12"/>
          </p:nvPr>
        </p:nvSpPr>
        <p:spPr/>
        <p:txBody>
          <a:bodyPr/>
          <a:lstStyle/>
          <a:p>
            <a:fld id="{76EBB49D-1E09-4371-83D5-C50E385A13A7}" type="slidenum">
              <a:rPr lang="en-US" smtClean="0"/>
              <a:pPr/>
              <a:t>25</a:t>
            </a:fld>
            <a:endParaRPr lang="en-US"/>
          </a:p>
        </p:txBody>
      </p:sp>
    </p:spTree>
    <p:extLst>
      <p:ext uri="{BB962C8B-B14F-4D97-AF65-F5344CB8AC3E}">
        <p14:creationId xmlns:p14="http://schemas.microsoft.com/office/powerpoint/2010/main" val="37164625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74E8BD41-0B59-A04D-9734-0E8A991F6F65}"/>
              </a:ext>
            </a:extLst>
          </p:cNvPr>
          <p:cNvSpPr>
            <a:spLocks noGrp="1"/>
          </p:cNvSpPr>
          <p:nvPr>
            <p:ph type="ftr" sz="quarter" idx="11"/>
          </p:nvPr>
        </p:nvSpPr>
        <p:spPr/>
        <p:txBody>
          <a:bodyPr/>
          <a:lstStyle/>
          <a:p>
            <a:r>
              <a:rPr lang="en-US"/>
              <a:t>Copyright© 2019 GoDaddy Inc.   All Rights Reserved. </a:t>
            </a:r>
          </a:p>
        </p:txBody>
      </p:sp>
      <p:sp>
        <p:nvSpPr>
          <p:cNvPr id="5" name="Slide Number Placeholder 4">
            <a:extLst>
              <a:ext uri="{FF2B5EF4-FFF2-40B4-BE49-F238E27FC236}">
                <a16:creationId xmlns:a16="http://schemas.microsoft.com/office/drawing/2014/main" id="{8FE8976C-A61B-3B4C-9539-C7EFA4873454}"/>
              </a:ext>
            </a:extLst>
          </p:cNvPr>
          <p:cNvSpPr>
            <a:spLocks noGrp="1"/>
          </p:cNvSpPr>
          <p:nvPr>
            <p:ph type="sldNum" sz="quarter" idx="12"/>
          </p:nvPr>
        </p:nvSpPr>
        <p:spPr/>
        <p:txBody>
          <a:bodyPr/>
          <a:lstStyle/>
          <a:p>
            <a:fld id="{76EBB49D-1E09-4371-83D5-C50E385A13A7}" type="slidenum">
              <a:rPr lang="en-US" smtClean="0"/>
              <a:pPr/>
              <a:t>26</a:t>
            </a:fld>
            <a:endParaRPr lang="en-US"/>
          </a:p>
        </p:txBody>
      </p:sp>
      <p:sp>
        <p:nvSpPr>
          <p:cNvPr id="7" name="Title 1">
            <a:extLst>
              <a:ext uri="{FF2B5EF4-FFF2-40B4-BE49-F238E27FC236}">
                <a16:creationId xmlns:a16="http://schemas.microsoft.com/office/drawing/2014/main" id="{701D364F-1D24-D448-BAA2-83FFCC7F4C9C}"/>
              </a:ext>
            </a:extLst>
          </p:cNvPr>
          <p:cNvSpPr txBox="1">
            <a:spLocks/>
          </p:cNvSpPr>
          <p:nvPr/>
        </p:nvSpPr>
        <p:spPr>
          <a:xfrm>
            <a:off x="470144" y="359584"/>
            <a:ext cx="10515600" cy="744821"/>
          </a:xfrm>
          <a:prstGeom prst="rect">
            <a:avLst/>
          </a:prstGeom>
        </p:spPr>
        <p:txBody>
          <a:bodyPr vert="horz" lIns="0" tIns="0" rIns="0" bIns="0" rtlCol="0" anchor="t" anchorCtr="0">
            <a:normAutofit/>
          </a:bodyPr>
          <a:lstStyle>
            <a:lvl1pPr algn="l" defTabSz="914400" rtl="0" eaLnBrk="1" latinLnBrk="0" hangingPunct="1">
              <a:lnSpc>
                <a:spcPct val="100000"/>
              </a:lnSpc>
              <a:spcBef>
                <a:spcPct val="0"/>
              </a:spcBef>
              <a:buNone/>
              <a:defRPr lang="en-US" sz="3200" b="1" i="0" kern="1200">
                <a:solidFill>
                  <a:schemeClr val="bg1"/>
                </a:solidFill>
                <a:latin typeface="+mn-lt"/>
                <a:ea typeface="+mj-ea"/>
                <a:cs typeface="GD Boing Black" panose="02000803030000020004" pitchFamily="50" charset="0"/>
              </a:defRPr>
            </a:lvl1pPr>
          </a:lstStyle>
          <a:p>
            <a:r>
              <a:rPr lang="en-US" dirty="0"/>
              <a:t>Compute layer</a:t>
            </a:r>
          </a:p>
        </p:txBody>
      </p:sp>
      <p:sp>
        <p:nvSpPr>
          <p:cNvPr id="8" name="TextBox 7">
            <a:extLst>
              <a:ext uri="{FF2B5EF4-FFF2-40B4-BE49-F238E27FC236}">
                <a16:creationId xmlns:a16="http://schemas.microsoft.com/office/drawing/2014/main" id="{2408E744-E7CB-3C45-A229-5F28D3D2849E}"/>
              </a:ext>
            </a:extLst>
          </p:cNvPr>
          <p:cNvSpPr txBox="1"/>
          <p:nvPr/>
        </p:nvSpPr>
        <p:spPr>
          <a:xfrm>
            <a:off x="470144" y="1212127"/>
            <a:ext cx="11357679" cy="2677656"/>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rPr>
              <a:t>EC2 - Elastic Compute Cloud</a:t>
            </a:r>
          </a:p>
          <a:p>
            <a:pPr marL="285750" indent="-285750">
              <a:buFont typeface="Arial" panose="020B0604020202020204" pitchFamily="34" charset="0"/>
              <a:buChar char="•"/>
            </a:pPr>
            <a:r>
              <a:rPr lang="en-US" sz="2400" dirty="0" err="1">
                <a:solidFill>
                  <a:schemeClr val="bg1"/>
                </a:solidFill>
              </a:rPr>
              <a:t>Lightsail</a:t>
            </a:r>
            <a:r>
              <a:rPr lang="en-US" sz="2400" dirty="0">
                <a:solidFill>
                  <a:schemeClr val="bg1"/>
                </a:solidFill>
              </a:rPr>
              <a:t> – Virtual server</a:t>
            </a:r>
          </a:p>
          <a:p>
            <a:pPr marL="285750" indent="-285750">
              <a:buFont typeface="Arial" panose="020B0604020202020204" pitchFamily="34" charset="0"/>
              <a:buChar char="•"/>
            </a:pPr>
            <a:r>
              <a:rPr lang="en-US" sz="2400" dirty="0">
                <a:solidFill>
                  <a:schemeClr val="bg1"/>
                </a:solidFill>
              </a:rPr>
              <a:t>ECR - Elastic Container Registry</a:t>
            </a:r>
          </a:p>
          <a:p>
            <a:pPr marL="285750" indent="-285750">
              <a:buFont typeface="Arial" panose="020B0604020202020204" pitchFamily="34" charset="0"/>
              <a:buChar char="•"/>
            </a:pPr>
            <a:r>
              <a:rPr lang="en-US" sz="2400" dirty="0">
                <a:solidFill>
                  <a:schemeClr val="bg1"/>
                </a:solidFill>
              </a:rPr>
              <a:t>ECS - Elastic Container Service</a:t>
            </a:r>
          </a:p>
          <a:p>
            <a:pPr marL="285750" indent="-285750">
              <a:buFont typeface="Arial" panose="020B0604020202020204" pitchFamily="34" charset="0"/>
              <a:buChar char="•"/>
            </a:pPr>
            <a:r>
              <a:rPr lang="en-US" sz="2400" dirty="0">
                <a:solidFill>
                  <a:schemeClr val="bg1"/>
                </a:solidFill>
              </a:rPr>
              <a:t>EKS - Elastic Container Service for Kubernetes</a:t>
            </a:r>
          </a:p>
          <a:p>
            <a:pPr marL="285750" indent="-285750">
              <a:buFont typeface="Arial" panose="020B0604020202020204" pitchFamily="34" charset="0"/>
              <a:buChar char="•"/>
            </a:pPr>
            <a:r>
              <a:rPr lang="en-US" sz="2400" dirty="0">
                <a:solidFill>
                  <a:schemeClr val="bg1"/>
                </a:solidFill>
              </a:rPr>
              <a:t>Lambda - serverless</a:t>
            </a:r>
          </a:p>
          <a:p>
            <a:pPr lvl="1"/>
            <a:endParaRPr lang="en-US" sz="2400" dirty="0">
              <a:solidFill>
                <a:schemeClr val="bg1"/>
              </a:solidFill>
            </a:endParaRPr>
          </a:p>
        </p:txBody>
      </p:sp>
    </p:spTree>
    <p:extLst>
      <p:ext uri="{BB962C8B-B14F-4D97-AF65-F5344CB8AC3E}">
        <p14:creationId xmlns:p14="http://schemas.microsoft.com/office/powerpoint/2010/main" val="42584165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74E8BD41-0B59-A04D-9734-0E8A991F6F65}"/>
              </a:ext>
            </a:extLst>
          </p:cNvPr>
          <p:cNvSpPr>
            <a:spLocks noGrp="1"/>
          </p:cNvSpPr>
          <p:nvPr>
            <p:ph type="ftr" sz="quarter" idx="11"/>
          </p:nvPr>
        </p:nvSpPr>
        <p:spPr/>
        <p:txBody>
          <a:bodyPr/>
          <a:lstStyle/>
          <a:p>
            <a:r>
              <a:rPr lang="en-US"/>
              <a:t>Copyright© 2019 GoDaddy Inc.   All Rights Reserved. </a:t>
            </a:r>
          </a:p>
        </p:txBody>
      </p:sp>
      <p:sp>
        <p:nvSpPr>
          <p:cNvPr id="5" name="Slide Number Placeholder 4">
            <a:extLst>
              <a:ext uri="{FF2B5EF4-FFF2-40B4-BE49-F238E27FC236}">
                <a16:creationId xmlns:a16="http://schemas.microsoft.com/office/drawing/2014/main" id="{8FE8976C-A61B-3B4C-9539-C7EFA4873454}"/>
              </a:ext>
            </a:extLst>
          </p:cNvPr>
          <p:cNvSpPr>
            <a:spLocks noGrp="1"/>
          </p:cNvSpPr>
          <p:nvPr>
            <p:ph type="sldNum" sz="quarter" idx="12"/>
          </p:nvPr>
        </p:nvSpPr>
        <p:spPr/>
        <p:txBody>
          <a:bodyPr/>
          <a:lstStyle/>
          <a:p>
            <a:fld id="{76EBB49D-1E09-4371-83D5-C50E385A13A7}" type="slidenum">
              <a:rPr lang="en-US" smtClean="0"/>
              <a:pPr/>
              <a:t>27</a:t>
            </a:fld>
            <a:endParaRPr lang="en-US"/>
          </a:p>
        </p:txBody>
      </p:sp>
      <p:sp>
        <p:nvSpPr>
          <p:cNvPr id="7" name="Title 1">
            <a:extLst>
              <a:ext uri="{FF2B5EF4-FFF2-40B4-BE49-F238E27FC236}">
                <a16:creationId xmlns:a16="http://schemas.microsoft.com/office/drawing/2014/main" id="{701D364F-1D24-D448-BAA2-83FFCC7F4C9C}"/>
              </a:ext>
            </a:extLst>
          </p:cNvPr>
          <p:cNvSpPr txBox="1">
            <a:spLocks/>
          </p:cNvSpPr>
          <p:nvPr/>
        </p:nvSpPr>
        <p:spPr>
          <a:xfrm>
            <a:off x="470144" y="359584"/>
            <a:ext cx="10515600" cy="744821"/>
          </a:xfrm>
          <a:prstGeom prst="rect">
            <a:avLst/>
          </a:prstGeom>
        </p:spPr>
        <p:txBody>
          <a:bodyPr vert="horz" lIns="0" tIns="0" rIns="0" bIns="0" rtlCol="0" anchor="t" anchorCtr="0">
            <a:normAutofit/>
          </a:bodyPr>
          <a:lstStyle>
            <a:lvl1pPr algn="l" defTabSz="914400" rtl="0" eaLnBrk="1" latinLnBrk="0" hangingPunct="1">
              <a:lnSpc>
                <a:spcPct val="100000"/>
              </a:lnSpc>
              <a:spcBef>
                <a:spcPct val="0"/>
              </a:spcBef>
              <a:buNone/>
              <a:defRPr lang="en-US" sz="3200" b="1" i="0" kern="1200">
                <a:solidFill>
                  <a:schemeClr val="bg1"/>
                </a:solidFill>
                <a:latin typeface="+mn-lt"/>
                <a:ea typeface="+mj-ea"/>
                <a:cs typeface="GD Boing Black" panose="02000803030000020004" pitchFamily="50" charset="0"/>
              </a:defRPr>
            </a:lvl1pPr>
          </a:lstStyle>
          <a:p>
            <a:r>
              <a:rPr lang="en-US" dirty="0"/>
              <a:t>EC2 </a:t>
            </a:r>
          </a:p>
        </p:txBody>
      </p:sp>
      <p:sp>
        <p:nvSpPr>
          <p:cNvPr id="8" name="TextBox 7">
            <a:extLst>
              <a:ext uri="{FF2B5EF4-FFF2-40B4-BE49-F238E27FC236}">
                <a16:creationId xmlns:a16="http://schemas.microsoft.com/office/drawing/2014/main" id="{2408E744-E7CB-3C45-A229-5F28D3D2849E}"/>
              </a:ext>
            </a:extLst>
          </p:cNvPr>
          <p:cNvSpPr txBox="1"/>
          <p:nvPr/>
        </p:nvSpPr>
        <p:spPr>
          <a:xfrm>
            <a:off x="470144" y="1212127"/>
            <a:ext cx="11357679" cy="1569660"/>
          </a:xfrm>
          <a:prstGeom prst="rect">
            <a:avLst/>
          </a:prstGeom>
          <a:noFill/>
        </p:spPr>
        <p:txBody>
          <a:bodyPr wrap="square" rtlCol="0">
            <a:spAutoFit/>
          </a:bodyPr>
          <a:lstStyle/>
          <a:p>
            <a:pPr marL="285750" indent="-285750">
              <a:buFont typeface="Arial" panose="020B0604020202020204" pitchFamily="34" charset="0"/>
              <a:buChar char="•"/>
            </a:pPr>
            <a:r>
              <a:rPr lang="en-US" sz="2400" dirty="0" err="1">
                <a:solidFill>
                  <a:schemeClr val="bg1"/>
                </a:solidFill>
              </a:rPr>
              <a:t>Skalabilni</a:t>
            </a:r>
            <a:r>
              <a:rPr lang="en-US" sz="2400" dirty="0">
                <a:solidFill>
                  <a:schemeClr val="bg1"/>
                </a:solidFill>
              </a:rPr>
              <a:t> </a:t>
            </a:r>
            <a:r>
              <a:rPr lang="en-US" sz="2400" dirty="0" err="1">
                <a:solidFill>
                  <a:schemeClr val="bg1"/>
                </a:solidFill>
              </a:rPr>
              <a:t>virtualni</a:t>
            </a:r>
            <a:r>
              <a:rPr lang="en-US" sz="2400" dirty="0">
                <a:solidFill>
                  <a:schemeClr val="bg1"/>
                </a:solidFill>
              </a:rPr>
              <a:t> server</a:t>
            </a:r>
          </a:p>
          <a:p>
            <a:pPr marL="285750" indent="-285750">
              <a:buFont typeface="Arial" panose="020B0604020202020204" pitchFamily="34" charset="0"/>
              <a:buChar char="•"/>
            </a:pPr>
            <a:r>
              <a:rPr lang="en-US" sz="2400" dirty="0" err="1">
                <a:solidFill>
                  <a:schemeClr val="bg1"/>
                </a:solidFill>
              </a:rPr>
              <a:t>Različite</a:t>
            </a:r>
            <a:r>
              <a:rPr lang="en-US" sz="2400" dirty="0">
                <a:solidFill>
                  <a:schemeClr val="bg1"/>
                </a:solidFill>
              </a:rPr>
              <a:t> </a:t>
            </a:r>
            <a:r>
              <a:rPr lang="en-US" sz="2400" dirty="0" err="1">
                <a:solidFill>
                  <a:schemeClr val="bg1"/>
                </a:solidFill>
              </a:rPr>
              <a:t>konfiguracije</a:t>
            </a:r>
            <a:r>
              <a:rPr lang="en-US" sz="2400" dirty="0">
                <a:solidFill>
                  <a:schemeClr val="bg1"/>
                </a:solidFill>
              </a:rPr>
              <a:t> CPU, </a:t>
            </a:r>
            <a:r>
              <a:rPr lang="en-US" sz="2400" dirty="0" err="1">
                <a:solidFill>
                  <a:schemeClr val="bg1"/>
                </a:solidFill>
              </a:rPr>
              <a:t>Memorije</a:t>
            </a:r>
            <a:r>
              <a:rPr lang="en-US" sz="2400" dirty="0">
                <a:solidFill>
                  <a:schemeClr val="bg1"/>
                </a:solidFill>
              </a:rPr>
              <a:t>, storage, </a:t>
            </a:r>
            <a:r>
              <a:rPr lang="en-US" sz="2400" dirty="0" err="1">
                <a:solidFill>
                  <a:schemeClr val="bg1"/>
                </a:solidFill>
              </a:rPr>
              <a:t>mreže</a:t>
            </a:r>
            <a:endParaRPr lang="en-US" sz="2400" dirty="0">
              <a:solidFill>
                <a:schemeClr val="bg1"/>
              </a:solidFill>
            </a:endParaRPr>
          </a:p>
          <a:p>
            <a:pPr marL="285750" indent="-285750">
              <a:buFont typeface="Arial" panose="020B0604020202020204" pitchFamily="34" charset="0"/>
              <a:buChar char="•"/>
            </a:pPr>
            <a:r>
              <a:rPr lang="en-US" sz="2400" dirty="0" err="1">
                <a:solidFill>
                  <a:schemeClr val="bg1"/>
                </a:solidFill>
              </a:rPr>
              <a:t>Različite</a:t>
            </a:r>
            <a:r>
              <a:rPr lang="en-US" sz="2400" dirty="0">
                <a:solidFill>
                  <a:schemeClr val="bg1"/>
                </a:solidFill>
              </a:rPr>
              <a:t> </a:t>
            </a:r>
            <a:r>
              <a:rPr lang="en-US" sz="2400" dirty="0" err="1">
                <a:solidFill>
                  <a:schemeClr val="bg1"/>
                </a:solidFill>
              </a:rPr>
              <a:t>vrste</a:t>
            </a:r>
            <a:r>
              <a:rPr lang="en-US" sz="2400" dirty="0">
                <a:solidFill>
                  <a:schemeClr val="bg1"/>
                </a:solidFill>
              </a:rPr>
              <a:t> </a:t>
            </a:r>
            <a:r>
              <a:rPr lang="en-US" sz="2400" dirty="0" err="1">
                <a:solidFill>
                  <a:schemeClr val="bg1"/>
                </a:solidFill>
              </a:rPr>
              <a:t>operativnih</a:t>
            </a:r>
            <a:r>
              <a:rPr lang="en-US" sz="2400" dirty="0">
                <a:solidFill>
                  <a:schemeClr val="bg1"/>
                </a:solidFill>
              </a:rPr>
              <a:t> Sistema</a:t>
            </a:r>
          </a:p>
          <a:p>
            <a:pPr marL="742950" lvl="1" indent="-285750">
              <a:buFont typeface="Arial" panose="020B0604020202020204" pitchFamily="34" charset="0"/>
              <a:buChar char="•"/>
            </a:pPr>
            <a:r>
              <a:rPr lang="en-US" sz="2400" dirty="0">
                <a:solidFill>
                  <a:schemeClr val="bg1"/>
                </a:solidFill>
              </a:rPr>
              <a:t>AMI - Amazon Machine Images</a:t>
            </a:r>
          </a:p>
        </p:txBody>
      </p:sp>
    </p:spTree>
    <p:extLst>
      <p:ext uri="{BB962C8B-B14F-4D97-AF65-F5344CB8AC3E}">
        <p14:creationId xmlns:p14="http://schemas.microsoft.com/office/powerpoint/2010/main" val="20247721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74E8BD41-0B59-A04D-9734-0E8A991F6F65}"/>
              </a:ext>
            </a:extLst>
          </p:cNvPr>
          <p:cNvSpPr>
            <a:spLocks noGrp="1"/>
          </p:cNvSpPr>
          <p:nvPr>
            <p:ph type="ftr" sz="quarter" idx="11"/>
          </p:nvPr>
        </p:nvSpPr>
        <p:spPr/>
        <p:txBody>
          <a:bodyPr/>
          <a:lstStyle/>
          <a:p>
            <a:r>
              <a:rPr lang="en-US"/>
              <a:t>Copyright© 2019 GoDaddy Inc.   All Rights Reserved. </a:t>
            </a:r>
          </a:p>
        </p:txBody>
      </p:sp>
      <p:sp>
        <p:nvSpPr>
          <p:cNvPr id="5" name="Slide Number Placeholder 4">
            <a:extLst>
              <a:ext uri="{FF2B5EF4-FFF2-40B4-BE49-F238E27FC236}">
                <a16:creationId xmlns:a16="http://schemas.microsoft.com/office/drawing/2014/main" id="{8FE8976C-A61B-3B4C-9539-C7EFA4873454}"/>
              </a:ext>
            </a:extLst>
          </p:cNvPr>
          <p:cNvSpPr>
            <a:spLocks noGrp="1"/>
          </p:cNvSpPr>
          <p:nvPr>
            <p:ph type="sldNum" sz="quarter" idx="12"/>
          </p:nvPr>
        </p:nvSpPr>
        <p:spPr/>
        <p:txBody>
          <a:bodyPr/>
          <a:lstStyle/>
          <a:p>
            <a:fld id="{76EBB49D-1E09-4371-83D5-C50E385A13A7}" type="slidenum">
              <a:rPr lang="en-US" smtClean="0"/>
              <a:pPr/>
              <a:t>28</a:t>
            </a:fld>
            <a:endParaRPr lang="en-US"/>
          </a:p>
        </p:txBody>
      </p:sp>
      <p:sp>
        <p:nvSpPr>
          <p:cNvPr id="7" name="Title 1">
            <a:extLst>
              <a:ext uri="{FF2B5EF4-FFF2-40B4-BE49-F238E27FC236}">
                <a16:creationId xmlns:a16="http://schemas.microsoft.com/office/drawing/2014/main" id="{701D364F-1D24-D448-BAA2-83FFCC7F4C9C}"/>
              </a:ext>
            </a:extLst>
          </p:cNvPr>
          <p:cNvSpPr txBox="1">
            <a:spLocks/>
          </p:cNvSpPr>
          <p:nvPr/>
        </p:nvSpPr>
        <p:spPr>
          <a:xfrm>
            <a:off x="470144" y="359584"/>
            <a:ext cx="10515600" cy="744821"/>
          </a:xfrm>
          <a:prstGeom prst="rect">
            <a:avLst/>
          </a:prstGeom>
        </p:spPr>
        <p:txBody>
          <a:bodyPr vert="horz" lIns="0" tIns="0" rIns="0" bIns="0" rtlCol="0" anchor="t" anchorCtr="0">
            <a:normAutofit/>
          </a:bodyPr>
          <a:lstStyle>
            <a:lvl1pPr algn="l" defTabSz="914400" rtl="0" eaLnBrk="1" latinLnBrk="0" hangingPunct="1">
              <a:lnSpc>
                <a:spcPct val="100000"/>
              </a:lnSpc>
              <a:spcBef>
                <a:spcPct val="0"/>
              </a:spcBef>
              <a:buNone/>
              <a:defRPr lang="en-US" sz="3200" b="1" i="0" kern="1200">
                <a:solidFill>
                  <a:schemeClr val="bg1"/>
                </a:solidFill>
                <a:latin typeface="+mn-lt"/>
                <a:ea typeface="+mj-ea"/>
                <a:cs typeface="GD Boing Black" panose="02000803030000020004" pitchFamily="50" charset="0"/>
              </a:defRPr>
            </a:lvl1pPr>
          </a:lstStyle>
          <a:p>
            <a:r>
              <a:rPr lang="en-US" dirty="0"/>
              <a:t>EC2 – </a:t>
            </a:r>
            <a:r>
              <a:rPr lang="en-US" dirty="0" err="1"/>
              <a:t>Tipovi</a:t>
            </a:r>
            <a:r>
              <a:rPr lang="en-US" dirty="0"/>
              <a:t> </a:t>
            </a:r>
            <a:r>
              <a:rPr lang="en-US" dirty="0" err="1"/>
              <a:t>instanca</a:t>
            </a:r>
            <a:endParaRPr lang="en-US" dirty="0"/>
          </a:p>
        </p:txBody>
      </p:sp>
      <p:sp>
        <p:nvSpPr>
          <p:cNvPr id="8" name="TextBox 7">
            <a:extLst>
              <a:ext uri="{FF2B5EF4-FFF2-40B4-BE49-F238E27FC236}">
                <a16:creationId xmlns:a16="http://schemas.microsoft.com/office/drawing/2014/main" id="{2408E744-E7CB-3C45-A229-5F28D3D2849E}"/>
              </a:ext>
            </a:extLst>
          </p:cNvPr>
          <p:cNvSpPr txBox="1"/>
          <p:nvPr/>
        </p:nvSpPr>
        <p:spPr>
          <a:xfrm>
            <a:off x="470144" y="1212127"/>
            <a:ext cx="11357679" cy="1938992"/>
          </a:xfrm>
          <a:prstGeom prst="rect">
            <a:avLst/>
          </a:prstGeom>
          <a:noFill/>
        </p:spPr>
        <p:txBody>
          <a:bodyPr wrap="square" rtlCol="0">
            <a:spAutoFit/>
          </a:bodyPr>
          <a:lstStyle/>
          <a:p>
            <a:pPr marL="285750" indent="-285750">
              <a:buFont typeface="Arial" panose="020B0604020202020204" pitchFamily="34" charset="0"/>
              <a:buChar char="•"/>
            </a:pPr>
            <a:r>
              <a:rPr lang="en-US" sz="2400" dirty="0" err="1">
                <a:solidFill>
                  <a:schemeClr val="bg1"/>
                </a:solidFill>
              </a:rPr>
              <a:t>Generalna</a:t>
            </a:r>
            <a:r>
              <a:rPr lang="en-US" sz="2400" dirty="0">
                <a:solidFill>
                  <a:schemeClr val="bg1"/>
                </a:solidFill>
              </a:rPr>
              <a:t> </a:t>
            </a:r>
            <a:r>
              <a:rPr lang="en-US" sz="2400" dirty="0" err="1">
                <a:solidFill>
                  <a:schemeClr val="bg1"/>
                </a:solidFill>
              </a:rPr>
              <a:t>namena</a:t>
            </a:r>
            <a:endParaRPr lang="en-US" sz="2400" dirty="0">
              <a:solidFill>
                <a:schemeClr val="bg1"/>
              </a:solidFill>
            </a:endParaRPr>
          </a:p>
          <a:p>
            <a:pPr marL="285750" indent="-285750">
              <a:buFont typeface="Arial" panose="020B0604020202020204" pitchFamily="34" charset="0"/>
              <a:buChar char="•"/>
            </a:pPr>
            <a:r>
              <a:rPr lang="en-US" sz="2400" dirty="0">
                <a:solidFill>
                  <a:schemeClr val="bg1"/>
                </a:solidFill>
              </a:rPr>
              <a:t>CPU </a:t>
            </a:r>
            <a:r>
              <a:rPr lang="en-US" sz="2400" dirty="0" err="1">
                <a:solidFill>
                  <a:schemeClr val="bg1"/>
                </a:solidFill>
              </a:rPr>
              <a:t>optimizovane</a:t>
            </a:r>
            <a:endParaRPr lang="en-US" sz="2400" dirty="0">
              <a:solidFill>
                <a:schemeClr val="bg1"/>
              </a:solidFill>
            </a:endParaRPr>
          </a:p>
          <a:p>
            <a:pPr marL="285750" indent="-285750">
              <a:buFont typeface="Arial" panose="020B0604020202020204" pitchFamily="34" charset="0"/>
              <a:buChar char="•"/>
            </a:pPr>
            <a:r>
              <a:rPr lang="en-US" sz="2400" dirty="0" err="1">
                <a:solidFill>
                  <a:schemeClr val="bg1"/>
                </a:solidFill>
              </a:rPr>
              <a:t>Memorijski</a:t>
            </a:r>
            <a:r>
              <a:rPr lang="en-US" sz="2400" dirty="0">
                <a:solidFill>
                  <a:schemeClr val="bg1"/>
                </a:solidFill>
              </a:rPr>
              <a:t> </a:t>
            </a:r>
            <a:r>
              <a:rPr lang="en-US" sz="2400" dirty="0" err="1">
                <a:solidFill>
                  <a:schemeClr val="bg1"/>
                </a:solidFill>
              </a:rPr>
              <a:t>optimizovane</a:t>
            </a:r>
            <a:endParaRPr lang="en-US" sz="2400" dirty="0">
              <a:solidFill>
                <a:schemeClr val="bg1"/>
              </a:solidFill>
            </a:endParaRPr>
          </a:p>
          <a:p>
            <a:pPr marL="285750" indent="-285750">
              <a:buFont typeface="Arial" panose="020B0604020202020204" pitchFamily="34" charset="0"/>
              <a:buChar char="•"/>
            </a:pPr>
            <a:r>
              <a:rPr lang="en-US" sz="2400" dirty="0">
                <a:solidFill>
                  <a:schemeClr val="bg1"/>
                </a:solidFill>
              </a:rPr>
              <a:t>Storage </a:t>
            </a:r>
            <a:r>
              <a:rPr lang="en-US" sz="2400" dirty="0" err="1">
                <a:solidFill>
                  <a:schemeClr val="bg1"/>
                </a:solidFill>
              </a:rPr>
              <a:t>optimizovane</a:t>
            </a:r>
            <a:endParaRPr lang="en-US" sz="2400" dirty="0">
              <a:solidFill>
                <a:schemeClr val="bg1"/>
              </a:solidFill>
            </a:endParaRPr>
          </a:p>
          <a:p>
            <a:pPr marL="285750" indent="-285750">
              <a:buFont typeface="Arial" panose="020B0604020202020204" pitchFamily="34" charset="0"/>
              <a:buChar char="•"/>
            </a:pPr>
            <a:r>
              <a:rPr lang="en-US" sz="2400" dirty="0">
                <a:solidFill>
                  <a:schemeClr val="bg1"/>
                </a:solidFill>
              </a:rPr>
              <a:t>GPU </a:t>
            </a:r>
            <a:r>
              <a:rPr lang="en-US" sz="2400" dirty="0" err="1">
                <a:solidFill>
                  <a:schemeClr val="bg1"/>
                </a:solidFill>
              </a:rPr>
              <a:t>optimizovane</a:t>
            </a:r>
            <a:endParaRPr lang="en-US" sz="2400" dirty="0">
              <a:solidFill>
                <a:schemeClr val="bg1"/>
              </a:solidFill>
            </a:endParaRPr>
          </a:p>
        </p:txBody>
      </p:sp>
    </p:spTree>
    <p:extLst>
      <p:ext uri="{BB962C8B-B14F-4D97-AF65-F5344CB8AC3E}">
        <p14:creationId xmlns:p14="http://schemas.microsoft.com/office/powerpoint/2010/main" val="15335143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74E8BD41-0B59-A04D-9734-0E8A991F6F65}"/>
              </a:ext>
            </a:extLst>
          </p:cNvPr>
          <p:cNvSpPr>
            <a:spLocks noGrp="1"/>
          </p:cNvSpPr>
          <p:nvPr>
            <p:ph type="ftr" sz="quarter" idx="11"/>
          </p:nvPr>
        </p:nvSpPr>
        <p:spPr/>
        <p:txBody>
          <a:bodyPr/>
          <a:lstStyle/>
          <a:p>
            <a:r>
              <a:rPr lang="en-US"/>
              <a:t>Copyright© 2019 GoDaddy Inc.   All Rights Reserved. </a:t>
            </a:r>
          </a:p>
        </p:txBody>
      </p:sp>
      <p:sp>
        <p:nvSpPr>
          <p:cNvPr id="5" name="Slide Number Placeholder 4">
            <a:extLst>
              <a:ext uri="{FF2B5EF4-FFF2-40B4-BE49-F238E27FC236}">
                <a16:creationId xmlns:a16="http://schemas.microsoft.com/office/drawing/2014/main" id="{8FE8976C-A61B-3B4C-9539-C7EFA4873454}"/>
              </a:ext>
            </a:extLst>
          </p:cNvPr>
          <p:cNvSpPr>
            <a:spLocks noGrp="1"/>
          </p:cNvSpPr>
          <p:nvPr>
            <p:ph type="sldNum" sz="quarter" idx="12"/>
          </p:nvPr>
        </p:nvSpPr>
        <p:spPr/>
        <p:txBody>
          <a:bodyPr/>
          <a:lstStyle/>
          <a:p>
            <a:fld id="{76EBB49D-1E09-4371-83D5-C50E385A13A7}" type="slidenum">
              <a:rPr lang="en-US" smtClean="0"/>
              <a:pPr/>
              <a:t>29</a:t>
            </a:fld>
            <a:endParaRPr lang="en-US"/>
          </a:p>
        </p:txBody>
      </p:sp>
      <p:sp>
        <p:nvSpPr>
          <p:cNvPr id="7" name="Title 1">
            <a:extLst>
              <a:ext uri="{FF2B5EF4-FFF2-40B4-BE49-F238E27FC236}">
                <a16:creationId xmlns:a16="http://schemas.microsoft.com/office/drawing/2014/main" id="{701D364F-1D24-D448-BAA2-83FFCC7F4C9C}"/>
              </a:ext>
            </a:extLst>
          </p:cNvPr>
          <p:cNvSpPr txBox="1">
            <a:spLocks/>
          </p:cNvSpPr>
          <p:nvPr/>
        </p:nvSpPr>
        <p:spPr>
          <a:xfrm>
            <a:off x="470144" y="359584"/>
            <a:ext cx="10515600" cy="744821"/>
          </a:xfrm>
          <a:prstGeom prst="rect">
            <a:avLst/>
          </a:prstGeom>
        </p:spPr>
        <p:txBody>
          <a:bodyPr vert="horz" lIns="0" tIns="0" rIns="0" bIns="0" rtlCol="0" anchor="t" anchorCtr="0">
            <a:normAutofit/>
          </a:bodyPr>
          <a:lstStyle>
            <a:lvl1pPr algn="l" defTabSz="914400" rtl="0" eaLnBrk="1" latinLnBrk="0" hangingPunct="1">
              <a:lnSpc>
                <a:spcPct val="100000"/>
              </a:lnSpc>
              <a:spcBef>
                <a:spcPct val="0"/>
              </a:spcBef>
              <a:buNone/>
              <a:defRPr lang="en-US" sz="3200" b="1" i="0" kern="1200">
                <a:solidFill>
                  <a:schemeClr val="bg1"/>
                </a:solidFill>
                <a:latin typeface="+mn-lt"/>
                <a:ea typeface="+mj-ea"/>
                <a:cs typeface="GD Boing Black" panose="02000803030000020004" pitchFamily="50" charset="0"/>
              </a:defRPr>
            </a:lvl1pPr>
          </a:lstStyle>
          <a:p>
            <a:r>
              <a:rPr lang="en-US" dirty="0"/>
              <a:t>EC2 – AMI</a:t>
            </a:r>
          </a:p>
        </p:txBody>
      </p:sp>
      <p:sp>
        <p:nvSpPr>
          <p:cNvPr id="8" name="TextBox 7">
            <a:extLst>
              <a:ext uri="{FF2B5EF4-FFF2-40B4-BE49-F238E27FC236}">
                <a16:creationId xmlns:a16="http://schemas.microsoft.com/office/drawing/2014/main" id="{2408E744-E7CB-3C45-A229-5F28D3D2849E}"/>
              </a:ext>
            </a:extLst>
          </p:cNvPr>
          <p:cNvSpPr txBox="1"/>
          <p:nvPr/>
        </p:nvSpPr>
        <p:spPr>
          <a:xfrm>
            <a:off x="470144" y="1212127"/>
            <a:ext cx="4809721" cy="3785652"/>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rPr>
              <a:t>AMI </a:t>
            </a:r>
            <a:r>
              <a:rPr lang="en-US" sz="2400" dirty="0" err="1">
                <a:solidFill>
                  <a:schemeClr val="bg1"/>
                </a:solidFill>
              </a:rPr>
              <a:t>sadrži</a:t>
            </a:r>
            <a:endParaRPr lang="en-US" sz="2400" dirty="0">
              <a:solidFill>
                <a:schemeClr val="bg1"/>
              </a:solidFill>
            </a:endParaRPr>
          </a:p>
          <a:p>
            <a:pPr marL="742950" lvl="1" indent="-285750">
              <a:buFont typeface="Arial" panose="020B0604020202020204" pitchFamily="34" charset="0"/>
              <a:buChar char="•"/>
            </a:pPr>
            <a:r>
              <a:rPr lang="en-US" sz="2400" dirty="0" err="1">
                <a:solidFill>
                  <a:schemeClr val="bg1"/>
                </a:solidFill>
              </a:rPr>
              <a:t>Operativni</a:t>
            </a:r>
            <a:r>
              <a:rPr lang="en-US" sz="2400" dirty="0">
                <a:solidFill>
                  <a:schemeClr val="bg1"/>
                </a:solidFill>
              </a:rPr>
              <a:t> system</a:t>
            </a:r>
          </a:p>
          <a:p>
            <a:pPr marL="742950" lvl="1" indent="-285750">
              <a:buFont typeface="Arial" panose="020B0604020202020204" pitchFamily="34" charset="0"/>
              <a:buChar char="•"/>
            </a:pPr>
            <a:r>
              <a:rPr lang="en-US" sz="2400" dirty="0" err="1">
                <a:solidFill>
                  <a:schemeClr val="bg1"/>
                </a:solidFill>
              </a:rPr>
              <a:t>Aplikacije</a:t>
            </a:r>
            <a:endParaRPr lang="en-US" sz="2400" dirty="0">
              <a:solidFill>
                <a:schemeClr val="bg1"/>
              </a:solidFill>
            </a:endParaRPr>
          </a:p>
          <a:p>
            <a:pPr marL="285750" indent="-285750">
              <a:buFont typeface="Arial" panose="020B0604020202020204" pitchFamily="34" charset="0"/>
              <a:buChar char="•"/>
            </a:pPr>
            <a:r>
              <a:rPr lang="en-US" sz="2400" dirty="0" err="1">
                <a:solidFill>
                  <a:schemeClr val="bg1"/>
                </a:solidFill>
              </a:rPr>
              <a:t>Više</a:t>
            </a:r>
            <a:r>
              <a:rPr lang="en-US" sz="2400" dirty="0">
                <a:solidFill>
                  <a:schemeClr val="bg1"/>
                </a:solidFill>
              </a:rPr>
              <a:t> instance </a:t>
            </a:r>
            <a:r>
              <a:rPr lang="en-US" sz="2400" dirty="0" err="1">
                <a:solidFill>
                  <a:schemeClr val="bg1"/>
                </a:solidFill>
              </a:rPr>
              <a:t>može</a:t>
            </a:r>
            <a:r>
              <a:rPr lang="en-US" sz="2400" dirty="0">
                <a:solidFill>
                  <a:schemeClr val="bg1"/>
                </a:solidFill>
              </a:rPr>
              <a:t> da </a:t>
            </a:r>
            <a:r>
              <a:rPr lang="en-US" sz="2400" dirty="0" err="1">
                <a:solidFill>
                  <a:schemeClr val="bg1"/>
                </a:solidFill>
              </a:rPr>
              <a:t>pokreće</a:t>
            </a:r>
            <a:r>
              <a:rPr lang="en-US" sz="2400" dirty="0">
                <a:solidFill>
                  <a:schemeClr val="bg1"/>
                </a:solidFill>
              </a:rPr>
              <a:t> </a:t>
            </a:r>
            <a:r>
              <a:rPr lang="en-US" sz="2400" dirty="0" err="1">
                <a:solidFill>
                  <a:schemeClr val="bg1"/>
                </a:solidFill>
              </a:rPr>
              <a:t>jedan</a:t>
            </a:r>
            <a:r>
              <a:rPr lang="en-US" sz="2400" dirty="0">
                <a:solidFill>
                  <a:schemeClr val="bg1"/>
                </a:solidFill>
              </a:rPr>
              <a:t> AMI</a:t>
            </a:r>
          </a:p>
          <a:p>
            <a:pPr marL="285750" indent="-285750">
              <a:buFont typeface="Arial" panose="020B0604020202020204" pitchFamily="34" charset="0"/>
              <a:buChar char="•"/>
            </a:pPr>
            <a:r>
              <a:rPr lang="en-US" sz="2400" dirty="0" err="1">
                <a:solidFill>
                  <a:schemeClr val="bg1"/>
                </a:solidFill>
              </a:rPr>
              <a:t>Mogućnost</a:t>
            </a:r>
            <a:r>
              <a:rPr lang="en-US" sz="2400" dirty="0">
                <a:solidFill>
                  <a:schemeClr val="bg1"/>
                </a:solidFill>
              </a:rPr>
              <a:t> </a:t>
            </a:r>
            <a:r>
              <a:rPr lang="en-US" sz="2400" dirty="0" err="1">
                <a:solidFill>
                  <a:schemeClr val="bg1"/>
                </a:solidFill>
              </a:rPr>
              <a:t>pravljenja</a:t>
            </a:r>
            <a:r>
              <a:rPr lang="en-US" sz="2400" dirty="0">
                <a:solidFill>
                  <a:schemeClr val="bg1"/>
                </a:solidFill>
              </a:rPr>
              <a:t> </a:t>
            </a:r>
            <a:r>
              <a:rPr lang="en-US" sz="2400" dirty="0" err="1">
                <a:solidFill>
                  <a:schemeClr val="bg1"/>
                </a:solidFill>
              </a:rPr>
              <a:t>sopstvenog</a:t>
            </a:r>
            <a:r>
              <a:rPr lang="en-US" sz="2400" dirty="0">
                <a:solidFill>
                  <a:schemeClr val="bg1"/>
                </a:solidFill>
              </a:rPr>
              <a:t> AMI</a:t>
            </a:r>
          </a:p>
          <a:p>
            <a:pPr marL="285750" indent="-285750">
              <a:buFont typeface="Arial" panose="020B0604020202020204" pitchFamily="34" charset="0"/>
              <a:buChar char="•"/>
            </a:pPr>
            <a:r>
              <a:rPr lang="en-US" sz="2400" dirty="0" err="1">
                <a:solidFill>
                  <a:schemeClr val="bg1"/>
                </a:solidFill>
              </a:rPr>
              <a:t>Mogućnost</a:t>
            </a:r>
            <a:r>
              <a:rPr lang="en-US" sz="2400" dirty="0">
                <a:solidFill>
                  <a:schemeClr val="bg1"/>
                </a:solidFill>
              </a:rPr>
              <a:t> </a:t>
            </a:r>
            <a:r>
              <a:rPr lang="en-US" sz="2400" dirty="0" err="1">
                <a:solidFill>
                  <a:schemeClr val="bg1"/>
                </a:solidFill>
              </a:rPr>
              <a:t>korišćena</a:t>
            </a:r>
            <a:r>
              <a:rPr lang="en-US" sz="2400" dirty="0">
                <a:solidFill>
                  <a:schemeClr val="bg1"/>
                </a:solidFill>
              </a:rPr>
              <a:t> </a:t>
            </a:r>
            <a:r>
              <a:rPr lang="en-US" sz="2400" dirty="0" err="1">
                <a:solidFill>
                  <a:schemeClr val="bg1"/>
                </a:solidFill>
              </a:rPr>
              <a:t>plaćenih</a:t>
            </a:r>
            <a:r>
              <a:rPr lang="en-US" sz="2400" dirty="0">
                <a:solidFill>
                  <a:schemeClr val="bg1"/>
                </a:solidFill>
              </a:rPr>
              <a:t> AMI (Marketplace)</a:t>
            </a:r>
          </a:p>
          <a:p>
            <a:pPr marL="285750" indent="-285750">
              <a:buFont typeface="Arial" panose="020B0604020202020204" pitchFamily="34" charset="0"/>
              <a:buChar char="•"/>
            </a:pPr>
            <a:endParaRPr lang="en-US" sz="2400" dirty="0">
              <a:solidFill>
                <a:schemeClr val="bg1"/>
              </a:solidFill>
            </a:endParaRPr>
          </a:p>
        </p:txBody>
      </p:sp>
      <p:pic>
        <p:nvPicPr>
          <p:cNvPr id="2" name="Picture 1">
            <a:extLst>
              <a:ext uri="{FF2B5EF4-FFF2-40B4-BE49-F238E27FC236}">
                <a16:creationId xmlns:a16="http://schemas.microsoft.com/office/drawing/2014/main" id="{FE0AA6B7-E842-2B4C-9CA8-914C416EB351}"/>
              </a:ext>
            </a:extLst>
          </p:cNvPr>
          <p:cNvPicPr>
            <a:picLocks noChangeAspect="1"/>
          </p:cNvPicPr>
          <p:nvPr/>
        </p:nvPicPr>
        <p:blipFill>
          <a:blip r:embed="rId2"/>
          <a:stretch>
            <a:fillRect/>
          </a:stretch>
        </p:blipFill>
        <p:spPr>
          <a:xfrm>
            <a:off x="6479059" y="731994"/>
            <a:ext cx="5358713" cy="5470353"/>
          </a:xfrm>
          <a:prstGeom prst="rect">
            <a:avLst/>
          </a:prstGeom>
        </p:spPr>
      </p:pic>
    </p:spTree>
    <p:extLst>
      <p:ext uri="{BB962C8B-B14F-4D97-AF65-F5344CB8AC3E}">
        <p14:creationId xmlns:p14="http://schemas.microsoft.com/office/powerpoint/2010/main" val="35863090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81E974-9BCA-3344-A965-929DB974C86F}"/>
              </a:ext>
            </a:extLst>
          </p:cNvPr>
          <p:cNvSpPr>
            <a:spLocks noGrp="1"/>
          </p:cNvSpPr>
          <p:nvPr>
            <p:ph type="title"/>
          </p:nvPr>
        </p:nvSpPr>
        <p:spPr/>
        <p:txBody>
          <a:bodyPr/>
          <a:lstStyle/>
          <a:p>
            <a:r>
              <a:rPr lang="en-US" dirty="0" err="1"/>
              <a:t>Zašto</a:t>
            </a:r>
            <a:r>
              <a:rPr lang="en-US" dirty="0"/>
              <a:t> cloud ?</a:t>
            </a:r>
          </a:p>
        </p:txBody>
      </p:sp>
      <p:sp>
        <p:nvSpPr>
          <p:cNvPr id="3" name="Text Placeholder 2">
            <a:extLst>
              <a:ext uri="{FF2B5EF4-FFF2-40B4-BE49-F238E27FC236}">
                <a16:creationId xmlns:a16="http://schemas.microsoft.com/office/drawing/2014/main" id="{C81654B1-B489-7B44-8FBB-582D9A71F41D}"/>
              </a:ext>
            </a:extLst>
          </p:cNvPr>
          <p:cNvSpPr>
            <a:spLocks noGrp="1"/>
          </p:cNvSpPr>
          <p:nvPr>
            <p:ph type="body" idx="1"/>
          </p:nvPr>
        </p:nvSpPr>
        <p:spPr/>
        <p:txBody>
          <a:bodyPr/>
          <a:lstStyle/>
          <a:p>
            <a:endParaRPr lang="en-US" dirty="0"/>
          </a:p>
        </p:txBody>
      </p:sp>
      <p:sp>
        <p:nvSpPr>
          <p:cNvPr id="4" name="Footer Placeholder 3">
            <a:extLst>
              <a:ext uri="{FF2B5EF4-FFF2-40B4-BE49-F238E27FC236}">
                <a16:creationId xmlns:a16="http://schemas.microsoft.com/office/drawing/2014/main" id="{290ED6DD-16A1-E945-B38B-303A81038DDD}"/>
              </a:ext>
            </a:extLst>
          </p:cNvPr>
          <p:cNvSpPr>
            <a:spLocks noGrp="1"/>
          </p:cNvSpPr>
          <p:nvPr>
            <p:ph type="ftr" sz="quarter" idx="11"/>
          </p:nvPr>
        </p:nvSpPr>
        <p:spPr/>
        <p:txBody>
          <a:bodyPr/>
          <a:lstStyle/>
          <a:p>
            <a:r>
              <a:rPr lang="en-US"/>
              <a:t>Copyright© 2019 GoDaddy Inc.   All Rights Reserved. </a:t>
            </a:r>
          </a:p>
        </p:txBody>
      </p:sp>
      <p:sp>
        <p:nvSpPr>
          <p:cNvPr id="5" name="Slide Number Placeholder 4">
            <a:extLst>
              <a:ext uri="{FF2B5EF4-FFF2-40B4-BE49-F238E27FC236}">
                <a16:creationId xmlns:a16="http://schemas.microsoft.com/office/drawing/2014/main" id="{FA268F86-36C2-4A40-A1BB-AB124B558698}"/>
              </a:ext>
            </a:extLst>
          </p:cNvPr>
          <p:cNvSpPr>
            <a:spLocks noGrp="1"/>
          </p:cNvSpPr>
          <p:nvPr>
            <p:ph type="sldNum" sz="quarter" idx="12"/>
          </p:nvPr>
        </p:nvSpPr>
        <p:spPr/>
        <p:txBody>
          <a:bodyPr/>
          <a:lstStyle/>
          <a:p>
            <a:fld id="{76EBB49D-1E09-4371-83D5-C50E385A13A7}" type="slidenum">
              <a:rPr lang="en-US" smtClean="0"/>
              <a:pPr/>
              <a:t>3</a:t>
            </a:fld>
            <a:endParaRPr lang="en-US"/>
          </a:p>
        </p:txBody>
      </p:sp>
    </p:spTree>
    <p:extLst>
      <p:ext uri="{BB962C8B-B14F-4D97-AF65-F5344CB8AC3E}">
        <p14:creationId xmlns:p14="http://schemas.microsoft.com/office/powerpoint/2010/main" val="41194305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74E8BD41-0B59-A04D-9734-0E8A991F6F65}"/>
              </a:ext>
            </a:extLst>
          </p:cNvPr>
          <p:cNvSpPr>
            <a:spLocks noGrp="1"/>
          </p:cNvSpPr>
          <p:nvPr>
            <p:ph type="ftr" sz="quarter" idx="11"/>
          </p:nvPr>
        </p:nvSpPr>
        <p:spPr/>
        <p:txBody>
          <a:bodyPr/>
          <a:lstStyle/>
          <a:p>
            <a:r>
              <a:rPr lang="en-US"/>
              <a:t>Copyright© 2019 GoDaddy Inc.   All Rights Reserved. </a:t>
            </a:r>
          </a:p>
        </p:txBody>
      </p:sp>
      <p:sp>
        <p:nvSpPr>
          <p:cNvPr id="5" name="Slide Number Placeholder 4">
            <a:extLst>
              <a:ext uri="{FF2B5EF4-FFF2-40B4-BE49-F238E27FC236}">
                <a16:creationId xmlns:a16="http://schemas.microsoft.com/office/drawing/2014/main" id="{8FE8976C-A61B-3B4C-9539-C7EFA4873454}"/>
              </a:ext>
            </a:extLst>
          </p:cNvPr>
          <p:cNvSpPr>
            <a:spLocks noGrp="1"/>
          </p:cNvSpPr>
          <p:nvPr>
            <p:ph type="sldNum" sz="quarter" idx="12"/>
          </p:nvPr>
        </p:nvSpPr>
        <p:spPr/>
        <p:txBody>
          <a:bodyPr/>
          <a:lstStyle/>
          <a:p>
            <a:fld id="{76EBB49D-1E09-4371-83D5-C50E385A13A7}" type="slidenum">
              <a:rPr lang="en-US" smtClean="0"/>
              <a:pPr/>
              <a:t>30</a:t>
            </a:fld>
            <a:endParaRPr lang="en-US"/>
          </a:p>
        </p:txBody>
      </p:sp>
      <p:sp>
        <p:nvSpPr>
          <p:cNvPr id="7" name="Title 1">
            <a:extLst>
              <a:ext uri="{FF2B5EF4-FFF2-40B4-BE49-F238E27FC236}">
                <a16:creationId xmlns:a16="http://schemas.microsoft.com/office/drawing/2014/main" id="{701D364F-1D24-D448-BAA2-83FFCC7F4C9C}"/>
              </a:ext>
            </a:extLst>
          </p:cNvPr>
          <p:cNvSpPr txBox="1">
            <a:spLocks/>
          </p:cNvSpPr>
          <p:nvPr/>
        </p:nvSpPr>
        <p:spPr>
          <a:xfrm>
            <a:off x="470144" y="359584"/>
            <a:ext cx="10515600" cy="744821"/>
          </a:xfrm>
          <a:prstGeom prst="rect">
            <a:avLst/>
          </a:prstGeom>
        </p:spPr>
        <p:txBody>
          <a:bodyPr vert="horz" lIns="0" tIns="0" rIns="0" bIns="0" rtlCol="0" anchor="t" anchorCtr="0">
            <a:normAutofit/>
          </a:bodyPr>
          <a:lstStyle>
            <a:lvl1pPr algn="l" defTabSz="914400" rtl="0" eaLnBrk="1" latinLnBrk="0" hangingPunct="1">
              <a:lnSpc>
                <a:spcPct val="100000"/>
              </a:lnSpc>
              <a:spcBef>
                <a:spcPct val="0"/>
              </a:spcBef>
              <a:buNone/>
              <a:defRPr lang="en-US" sz="3200" b="1" i="0" kern="1200">
                <a:solidFill>
                  <a:schemeClr val="bg1"/>
                </a:solidFill>
                <a:latin typeface="+mn-lt"/>
                <a:ea typeface="+mj-ea"/>
                <a:cs typeface="GD Boing Black" panose="02000803030000020004" pitchFamily="50" charset="0"/>
              </a:defRPr>
            </a:lvl1pPr>
          </a:lstStyle>
          <a:p>
            <a:r>
              <a:rPr lang="en-US" dirty="0"/>
              <a:t>EC2 – Storage</a:t>
            </a:r>
          </a:p>
        </p:txBody>
      </p:sp>
      <p:sp>
        <p:nvSpPr>
          <p:cNvPr id="8" name="TextBox 7">
            <a:extLst>
              <a:ext uri="{FF2B5EF4-FFF2-40B4-BE49-F238E27FC236}">
                <a16:creationId xmlns:a16="http://schemas.microsoft.com/office/drawing/2014/main" id="{2408E744-E7CB-3C45-A229-5F28D3D2849E}"/>
              </a:ext>
            </a:extLst>
          </p:cNvPr>
          <p:cNvSpPr txBox="1"/>
          <p:nvPr/>
        </p:nvSpPr>
        <p:spPr>
          <a:xfrm>
            <a:off x="470144" y="1212127"/>
            <a:ext cx="11281132" cy="4154984"/>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rPr>
              <a:t>EBS</a:t>
            </a:r>
          </a:p>
          <a:p>
            <a:pPr marL="742950" lvl="1" indent="-285750">
              <a:buFont typeface="Arial" panose="020B0604020202020204" pitchFamily="34" charset="0"/>
              <a:buChar char="•"/>
            </a:pPr>
            <a:r>
              <a:rPr lang="en-US" sz="2400" dirty="0" err="1">
                <a:solidFill>
                  <a:schemeClr val="bg1"/>
                </a:solidFill>
              </a:rPr>
              <a:t>Trajni</a:t>
            </a:r>
            <a:r>
              <a:rPr lang="en-US" sz="2400" dirty="0">
                <a:solidFill>
                  <a:schemeClr val="bg1"/>
                </a:solidFill>
              </a:rPr>
              <a:t> </a:t>
            </a:r>
            <a:r>
              <a:rPr lang="en-US" sz="2400" dirty="0" err="1">
                <a:solidFill>
                  <a:schemeClr val="bg1"/>
                </a:solidFill>
              </a:rPr>
              <a:t>mrežni</a:t>
            </a:r>
            <a:r>
              <a:rPr lang="en-US" sz="2400" dirty="0">
                <a:solidFill>
                  <a:schemeClr val="bg1"/>
                </a:solidFill>
              </a:rPr>
              <a:t> disk</a:t>
            </a:r>
          </a:p>
          <a:p>
            <a:pPr marL="742950" lvl="1" indent="-285750">
              <a:buFont typeface="Arial" panose="020B0604020202020204" pitchFamily="34" charset="0"/>
              <a:buChar char="•"/>
            </a:pPr>
            <a:r>
              <a:rPr lang="en-US" sz="2400" dirty="0" err="1">
                <a:solidFill>
                  <a:schemeClr val="bg1"/>
                </a:solidFill>
              </a:rPr>
              <a:t>Samo</a:t>
            </a:r>
            <a:r>
              <a:rPr lang="en-US" sz="2400" dirty="0">
                <a:solidFill>
                  <a:schemeClr val="bg1"/>
                </a:solidFill>
              </a:rPr>
              <a:t> </a:t>
            </a:r>
            <a:r>
              <a:rPr lang="en-US" sz="2400" dirty="0" err="1">
                <a:solidFill>
                  <a:schemeClr val="bg1"/>
                </a:solidFill>
              </a:rPr>
              <a:t>jedna</a:t>
            </a:r>
            <a:r>
              <a:rPr lang="en-US" sz="2400" dirty="0">
                <a:solidFill>
                  <a:schemeClr val="bg1"/>
                </a:solidFill>
              </a:rPr>
              <a:t> instance</a:t>
            </a:r>
          </a:p>
          <a:p>
            <a:pPr marL="742950" lvl="1" indent="-285750">
              <a:buFont typeface="Arial" panose="020B0604020202020204" pitchFamily="34" charset="0"/>
              <a:buChar char="•"/>
            </a:pPr>
            <a:r>
              <a:rPr lang="en-US" sz="2400" dirty="0" err="1">
                <a:solidFill>
                  <a:schemeClr val="bg1"/>
                </a:solidFill>
              </a:rPr>
              <a:t>Neformatiran</a:t>
            </a:r>
            <a:endParaRPr lang="en-US" sz="2400" dirty="0">
              <a:solidFill>
                <a:schemeClr val="bg1"/>
              </a:solidFill>
            </a:endParaRPr>
          </a:p>
          <a:p>
            <a:pPr marL="742950" lvl="1" indent="-285750">
              <a:buFont typeface="Arial" panose="020B0604020202020204" pitchFamily="34" charset="0"/>
              <a:buChar char="•"/>
            </a:pPr>
            <a:r>
              <a:rPr lang="en-US" sz="2400" dirty="0" err="1">
                <a:solidFill>
                  <a:schemeClr val="bg1"/>
                </a:solidFill>
              </a:rPr>
              <a:t>Više</a:t>
            </a:r>
            <a:r>
              <a:rPr lang="en-US" sz="2400" dirty="0">
                <a:solidFill>
                  <a:schemeClr val="bg1"/>
                </a:solidFill>
              </a:rPr>
              <a:t> </a:t>
            </a:r>
            <a:r>
              <a:rPr lang="en-US" sz="2400" dirty="0" err="1">
                <a:solidFill>
                  <a:schemeClr val="bg1"/>
                </a:solidFill>
              </a:rPr>
              <a:t>diskova</a:t>
            </a:r>
            <a:r>
              <a:rPr lang="en-US" sz="2400" dirty="0">
                <a:solidFill>
                  <a:schemeClr val="bg1"/>
                </a:solidFill>
              </a:rPr>
              <a:t> </a:t>
            </a:r>
            <a:r>
              <a:rPr lang="en-US" sz="2400" dirty="0" err="1">
                <a:solidFill>
                  <a:schemeClr val="bg1"/>
                </a:solidFill>
              </a:rPr>
              <a:t>može</a:t>
            </a:r>
            <a:r>
              <a:rPr lang="en-US" sz="2400" dirty="0">
                <a:solidFill>
                  <a:schemeClr val="bg1"/>
                </a:solidFill>
              </a:rPr>
              <a:t> </a:t>
            </a:r>
            <a:r>
              <a:rPr lang="en-US" sz="2400" dirty="0" err="1">
                <a:solidFill>
                  <a:schemeClr val="bg1"/>
                </a:solidFill>
              </a:rPr>
              <a:t>na</a:t>
            </a:r>
            <a:r>
              <a:rPr lang="en-US" sz="2400" dirty="0">
                <a:solidFill>
                  <a:schemeClr val="bg1"/>
                </a:solidFill>
              </a:rPr>
              <a:t> </a:t>
            </a:r>
            <a:r>
              <a:rPr lang="en-US" sz="2400" dirty="0" err="1">
                <a:solidFill>
                  <a:schemeClr val="bg1"/>
                </a:solidFill>
              </a:rPr>
              <a:t>jednu</a:t>
            </a:r>
            <a:r>
              <a:rPr lang="en-US" sz="2400" dirty="0">
                <a:solidFill>
                  <a:schemeClr val="bg1"/>
                </a:solidFill>
              </a:rPr>
              <a:t> instance</a:t>
            </a:r>
          </a:p>
          <a:p>
            <a:pPr marL="285750" indent="-285750">
              <a:buFont typeface="Arial" panose="020B0604020202020204" pitchFamily="34" charset="0"/>
              <a:buChar char="•"/>
            </a:pPr>
            <a:r>
              <a:rPr lang="en-US" sz="2400" dirty="0">
                <a:solidFill>
                  <a:schemeClr val="bg1"/>
                </a:solidFill>
              </a:rPr>
              <a:t>Instance Store</a:t>
            </a:r>
          </a:p>
          <a:p>
            <a:pPr marL="742950" lvl="1" indent="-285750">
              <a:buFont typeface="Arial" panose="020B0604020202020204" pitchFamily="34" charset="0"/>
              <a:buChar char="•"/>
            </a:pPr>
            <a:r>
              <a:rPr lang="en-US" sz="2400" dirty="0" err="1">
                <a:solidFill>
                  <a:schemeClr val="bg1"/>
                </a:solidFill>
              </a:rPr>
              <a:t>Privremeno</a:t>
            </a:r>
            <a:r>
              <a:rPr lang="en-US" sz="2400" dirty="0">
                <a:solidFill>
                  <a:schemeClr val="bg1"/>
                </a:solidFill>
              </a:rPr>
              <a:t> mesto </a:t>
            </a:r>
            <a:r>
              <a:rPr lang="en-US" sz="2400" dirty="0" err="1">
                <a:solidFill>
                  <a:schemeClr val="bg1"/>
                </a:solidFill>
              </a:rPr>
              <a:t>dokle</a:t>
            </a:r>
            <a:r>
              <a:rPr lang="en-US" sz="2400" dirty="0">
                <a:solidFill>
                  <a:schemeClr val="bg1"/>
                </a:solidFill>
              </a:rPr>
              <a:t> </a:t>
            </a:r>
            <a:r>
              <a:rPr lang="en-US" sz="2400" dirty="0" err="1">
                <a:solidFill>
                  <a:schemeClr val="bg1"/>
                </a:solidFill>
              </a:rPr>
              <a:t>instanca</a:t>
            </a:r>
            <a:r>
              <a:rPr lang="en-US" sz="2400" dirty="0">
                <a:solidFill>
                  <a:schemeClr val="bg1"/>
                </a:solidFill>
              </a:rPr>
              <a:t> </a:t>
            </a:r>
            <a:r>
              <a:rPr lang="en-US" sz="2400" dirty="0" err="1">
                <a:solidFill>
                  <a:schemeClr val="bg1"/>
                </a:solidFill>
              </a:rPr>
              <a:t>radi</a:t>
            </a:r>
            <a:endParaRPr lang="en-US" sz="2400" dirty="0">
              <a:solidFill>
                <a:schemeClr val="bg1"/>
              </a:solidFill>
            </a:endParaRPr>
          </a:p>
          <a:p>
            <a:pPr marL="285750" indent="-285750">
              <a:buFont typeface="Arial" panose="020B0604020202020204" pitchFamily="34" charset="0"/>
              <a:buChar char="•"/>
            </a:pPr>
            <a:r>
              <a:rPr lang="en-US" sz="2400" dirty="0">
                <a:solidFill>
                  <a:schemeClr val="bg1"/>
                </a:solidFill>
              </a:rPr>
              <a:t>EFS File System</a:t>
            </a:r>
          </a:p>
          <a:p>
            <a:pPr marL="742950" lvl="1" indent="-285750">
              <a:buFont typeface="Arial" panose="020B0604020202020204" pitchFamily="34" charset="0"/>
              <a:buChar char="•"/>
            </a:pPr>
            <a:r>
              <a:rPr lang="en-US" sz="2400" dirty="0" err="1">
                <a:solidFill>
                  <a:schemeClr val="bg1"/>
                </a:solidFill>
              </a:rPr>
              <a:t>Mrežni</a:t>
            </a:r>
            <a:r>
              <a:rPr lang="en-US" sz="2400" dirty="0">
                <a:solidFill>
                  <a:schemeClr val="bg1"/>
                </a:solidFill>
              </a:rPr>
              <a:t> disk za </a:t>
            </a:r>
            <a:r>
              <a:rPr lang="en-US" sz="2400" dirty="0" err="1">
                <a:solidFill>
                  <a:schemeClr val="bg1"/>
                </a:solidFill>
              </a:rPr>
              <a:t>linux</a:t>
            </a:r>
            <a:r>
              <a:rPr lang="en-US" sz="2400" dirty="0">
                <a:solidFill>
                  <a:schemeClr val="bg1"/>
                </a:solidFill>
              </a:rPr>
              <a:t> </a:t>
            </a:r>
            <a:r>
              <a:rPr lang="en-US" sz="2400" dirty="0" err="1">
                <a:solidFill>
                  <a:schemeClr val="bg1"/>
                </a:solidFill>
              </a:rPr>
              <a:t>sisteme</a:t>
            </a:r>
            <a:endParaRPr lang="en-US" sz="2400" dirty="0">
              <a:solidFill>
                <a:schemeClr val="bg1"/>
              </a:solidFill>
            </a:endParaRPr>
          </a:p>
          <a:p>
            <a:pPr marL="742950" lvl="1" indent="-285750">
              <a:buFont typeface="Arial" panose="020B0604020202020204" pitchFamily="34" charset="0"/>
              <a:buChar char="•"/>
            </a:pPr>
            <a:r>
              <a:rPr lang="en-US" sz="2400" dirty="0" err="1">
                <a:solidFill>
                  <a:schemeClr val="bg1"/>
                </a:solidFill>
              </a:rPr>
              <a:t>Više</a:t>
            </a:r>
            <a:r>
              <a:rPr lang="en-US" sz="2400" dirty="0">
                <a:solidFill>
                  <a:schemeClr val="bg1"/>
                </a:solidFill>
              </a:rPr>
              <a:t> </a:t>
            </a:r>
            <a:r>
              <a:rPr lang="en-US" sz="2400" dirty="0" err="1">
                <a:solidFill>
                  <a:schemeClr val="bg1"/>
                </a:solidFill>
              </a:rPr>
              <a:t>instanci</a:t>
            </a:r>
            <a:r>
              <a:rPr lang="en-US" sz="2400" dirty="0">
                <a:solidFill>
                  <a:schemeClr val="bg1"/>
                </a:solidFill>
              </a:rPr>
              <a:t> </a:t>
            </a:r>
            <a:r>
              <a:rPr lang="en-US" sz="2400" dirty="0" err="1">
                <a:solidFill>
                  <a:schemeClr val="bg1"/>
                </a:solidFill>
              </a:rPr>
              <a:t>može</a:t>
            </a:r>
            <a:r>
              <a:rPr lang="en-US" sz="2400" dirty="0">
                <a:solidFill>
                  <a:schemeClr val="bg1"/>
                </a:solidFill>
              </a:rPr>
              <a:t> </a:t>
            </a:r>
            <a:r>
              <a:rPr lang="en-US" sz="2400" dirty="0" err="1">
                <a:solidFill>
                  <a:schemeClr val="bg1"/>
                </a:solidFill>
              </a:rPr>
              <a:t>koristiti</a:t>
            </a:r>
            <a:r>
              <a:rPr lang="en-US" sz="2400" dirty="0">
                <a:solidFill>
                  <a:schemeClr val="bg1"/>
                </a:solidFill>
              </a:rPr>
              <a:t> </a:t>
            </a:r>
            <a:r>
              <a:rPr lang="en-US" sz="2400" dirty="0" err="1">
                <a:solidFill>
                  <a:schemeClr val="bg1"/>
                </a:solidFill>
              </a:rPr>
              <a:t>jedan</a:t>
            </a:r>
            <a:r>
              <a:rPr lang="en-US" sz="2400" dirty="0">
                <a:solidFill>
                  <a:schemeClr val="bg1"/>
                </a:solidFill>
              </a:rPr>
              <a:t> disk</a:t>
            </a:r>
          </a:p>
          <a:p>
            <a:pPr marL="285750" indent="-285750">
              <a:buFont typeface="Arial" panose="020B0604020202020204" pitchFamily="34" charset="0"/>
              <a:buChar char="•"/>
            </a:pPr>
            <a:endParaRPr lang="en-US" sz="2400" dirty="0">
              <a:solidFill>
                <a:schemeClr val="bg1"/>
              </a:solidFill>
            </a:endParaRPr>
          </a:p>
        </p:txBody>
      </p:sp>
    </p:spTree>
    <p:extLst>
      <p:ext uri="{BB962C8B-B14F-4D97-AF65-F5344CB8AC3E}">
        <p14:creationId xmlns:p14="http://schemas.microsoft.com/office/powerpoint/2010/main" val="428165205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74E8BD41-0B59-A04D-9734-0E8A991F6F65}"/>
              </a:ext>
            </a:extLst>
          </p:cNvPr>
          <p:cNvSpPr>
            <a:spLocks noGrp="1"/>
          </p:cNvSpPr>
          <p:nvPr>
            <p:ph type="ftr" sz="quarter" idx="10"/>
          </p:nvPr>
        </p:nvSpPr>
        <p:spPr/>
        <p:txBody>
          <a:bodyPr/>
          <a:lstStyle/>
          <a:p>
            <a:r>
              <a:rPr lang="en-US"/>
              <a:t>Copyright© 2019 GoDaddy Inc.   All Rights Reserved. </a:t>
            </a:r>
          </a:p>
        </p:txBody>
      </p:sp>
      <p:sp>
        <p:nvSpPr>
          <p:cNvPr id="5" name="Slide Number Placeholder 4">
            <a:extLst>
              <a:ext uri="{FF2B5EF4-FFF2-40B4-BE49-F238E27FC236}">
                <a16:creationId xmlns:a16="http://schemas.microsoft.com/office/drawing/2014/main" id="{8FE8976C-A61B-3B4C-9539-C7EFA4873454}"/>
              </a:ext>
            </a:extLst>
          </p:cNvPr>
          <p:cNvSpPr>
            <a:spLocks noGrp="1"/>
          </p:cNvSpPr>
          <p:nvPr>
            <p:ph type="sldNum" sz="quarter" idx="11"/>
          </p:nvPr>
        </p:nvSpPr>
        <p:spPr/>
        <p:txBody>
          <a:bodyPr/>
          <a:lstStyle/>
          <a:p>
            <a:fld id="{76EBB49D-1E09-4371-83D5-C50E385A13A7}" type="slidenum">
              <a:rPr lang="en-US" smtClean="0"/>
              <a:pPr/>
              <a:t>31</a:t>
            </a:fld>
            <a:endParaRPr lang="en-US"/>
          </a:p>
        </p:txBody>
      </p:sp>
      <p:sp>
        <p:nvSpPr>
          <p:cNvPr id="7" name="Title 1">
            <a:extLst>
              <a:ext uri="{FF2B5EF4-FFF2-40B4-BE49-F238E27FC236}">
                <a16:creationId xmlns:a16="http://schemas.microsoft.com/office/drawing/2014/main" id="{701D364F-1D24-D448-BAA2-83FFCC7F4C9C}"/>
              </a:ext>
            </a:extLst>
          </p:cNvPr>
          <p:cNvSpPr txBox="1">
            <a:spLocks/>
          </p:cNvSpPr>
          <p:nvPr/>
        </p:nvSpPr>
        <p:spPr>
          <a:xfrm>
            <a:off x="470144" y="359584"/>
            <a:ext cx="10515600" cy="744821"/>
          </a:xfrm>
          <a:prstGeom prst="rect">
            <a:avLst/>
          </a:prstGeom>
        </p:spPr>
        <p:txBody>
          <a:bodyPr vert="horz" lIns="0" tIns="0" rIns="0" bIns="0" rtlCol="0" anchor="t" anchorCtr="0">
            <a:normAutofit/>
          </a:bodyPr>
          <a:lstStyle>
            <a:lvl1pPr algn="l" defTabSz="914400" rtl="0" eaLnBrk="1" latinLnBrk="0" hangingPunct="1">
              <a:lnSpc>
                <a:spcPct val="100000"/>
              </a:lnSpc>
              <a:spcBef>
                <a:spcPct val="0"/>
              </a:spcBef>
              <a:buNone/>
              <a:defRPr lang="en-US" sz="3200" b="1" i="0" kern="1200">
                <a:solidFill>
                  <a:schemeClr val="bg1"/>
                </a:solidFill>
                <a:latin typeface="+mn-lt"/>
                <a:ea typeface="+mj-ea"/>
                <a:cs typeface="GD Boing Black" panose="02000803030000020004" pitchFamily="50" charset="0"/>
              </a:defRPr>
            </a:lvl1pPr>
          </a:lstStyle>
          <a:p>
            <a:r>
              <a:rPr lang="en-US" dirty="0">
                <a:solidFill>
                  <a:schemeClr val="tx1"/>
                </a:solidFill>
              </a:rPr>
              <a:t>EC2 – Storage</a:t>
            </a:r>
          </a:p>
        </p:txBody>
      </p:sp>
      <p:pic>
        <p:nvPicPr>
          <p:cNvPr id="2" name="Picture 1">
            <a:extLst>
              <a:ext uri="{FF2B5EF4-FFF2-40B4-BE49-F238E27FC236}">
                <a16:creationId xmlns:a16="http://schemas.microsoft.com/office/drawing/2014/main" id="{FA517C4C-71DC-8444-9767-CAB29A53F18B}"/>
              </a:ext>
            </a:extLst>
          </p:cNvPr>
          <p:cNvPicPr>
            <a:picLocks noChangeAspect="1"/>
          </p:cNvPicPr>
          <p:nvPr/>
        </p:nvPicPr>
        <p:blipFill>
          <a:blip r:embed="rId2"/>
          <a:stretch>
            <a:fillRect/>
          </a:stretch>
        </p:blipFill>
        <p:spPr>
          <a:xfrm>
            <a:off x="1760014" y="1104405"/>
            <a:ext cx="8671971" cy="4893275"/>
          </a:xfrm>
          <a:prstGeom prst="rect">
            <a:avLst/>
          </a:prstGeom>
        </p:spPr>
      </p:pic>
    </p:spTree>
    <p:extLst>
      <p:ext uri="{BB962C8B-B14F-4D97-AF65-F5344CB8AC3E}">
        <p14:creationId xmlns:p14="http://schemas.microsoft.com/office/powerpoint/2010/main" val="33126405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74E8BD41-0B59-A04D-9734-0E8A991F6F65}"/>
              </a:ext>
            </a:extLst>
          </p:cNvPr>
          <p:cNvSpPr>
            <a:spLocks noGrp="1"/>
          </p:cNvSpPr>
          <p:nvPr>
            <p:ph type="ftr" sz="quarter" idx="11"/>
          </p:nvPr>
        </p:nvSpPr>
        <p:spPr/>
        <p:txBody>
          <a:bodyPr/>
          <a:lstStyle/>
          <a:p>
            <a:r>
              <a:rPr lang="en-US"/>
              <a:t>Copyright© 2019 GoDaddy Inc.   All Rights Reserved. </a:t>
            </a:r>
          </a:p>
        </p:txBody>
      </p:sp>
      <p:sp>
        <p:nvSpPr>
          <p:cNvPr id="5" name="Slide Number Placeholder 4">
            <a:extLst>
              <a:ext uri="{FF2B5EF4-FFF2-40B4-BE49-F238E27FC236}">
                <a16:creationId xmlns:a16="http://schemas.microsoft.com/office/drawing/2014/main" id="{8FE8976C-A61B-3B4C-9539-C7EFA4873454}"/>
              </a:ext>
            </a:extLst>
          </p:cNvPr>
          <p:cNvSpPr>
            <a:spLocks noGrp="1"/>
          </p:cNvSpPr>
          <p:nvPr>
            <p:ph type="sldNum" sz="quarter" idx="12"/>
          </p:nvPr>
        </p:nvSpPr>
        <p:spPr/>
        <p:txBody>
          <a:bodyPr/>
          <a:lstStyle/>
          <a:p>
            <a:fld id="{76EBB49D-1E09-4371-83D5-C50E385A13A7}" type="slidenum">
              <a:rPr lang="en-US" smtClean="0"/>
              <a:pPr/>
              <a:t>32</a:t>
            </a:fld>
            <a:endParaRPr lang="en-US"/>
          </a:p>
        </p:txBody>
      </p:sp>
      <p:sp>
        <p:nvSpPr>
          <p:cNvPr id="7" name="Title 1">
            <a:extLst>
              <a:ext uri="{FF2B5EF4-FFF2-40B4-BE49-F238E27FC236}">
                <a16:creationId xmlns:a16="http://schemas.microsoft.com/office/drawing/2014/main" id="{701D364F-1D24-D448-BAA2-83FFCC7F4C9C}"/>
              </a:ext>
            </a:extLst>
          </p:cNvPr>
          <p:cNvSpPr txBox="1">
            <a:spLocks/>
          </p:cNvSpPr>
          <p:nvPr/>
        </p:nvSpPr>
        <p:spPr>
          <a:xfrm>
            <a:off x="470144" y="359584"/>
            <a:ext cx="10515600" cy="744821"/>
          </a:xfrm>
          <a:prstGeom prst="rect">
            <a:avLst/>
          </a:prstGeom>
        </p:spPr>
        <p:txBody>
          <a:bodyPr vert="horz" lIns="0" tIns="0" rIns="0" bIns="0" rtlCol="0" anchor="t" anchorCtr="0">
            <a:normAutofit/>
          </a:bodyPr>
          <a:lstStyle>
            <a:lvl1pPr algn="l" defTabSz="914400" rtl="0" eaLnBrk="1" latinLnBrk="0" hangingPunct="1">
              <a:lnSpc>
                <a:spcPct val="100000"/>
              </a:lnSpc>
              <a:spcBef>
                <a:spcPct val="0"/>
              </a:spcBef>
              <a:buNone/>
              <a:defRPr lang="en-US" sz="3200" b="1" i="0" kern="1200">
                <a:solidFill>
                  <a:schemeClr val="bg1"/>
                </a:solidFill>
                <a:latin typeface="+mn-lt"/>
                <a:ea typeface="+mj-ea"/>
                <a:cs typeface="GD Boing Black" panose="02000803030000020004" pitchFamily="50" charset="0"/>
              </a:defRPr>
            </a:lvl1pPr>
          </a:lstStyle>
          <a:p>
            <a:r>
              <a:rPr lang="en-US" dirty="0"/>
              <a:t>EC2 – Auto Scaling </a:t>
            </a:r>
          </a:p>
        </p:txBody>
      </p:sp>
      <p:sp>
        <p:nvSpPr>
          <p:cNvPr id="8" name="TextBox 7">
            <a:extLst>
              <a:ext uri="{FF2B5EF4-FFF2-40B4-BE49-F238E27FC236}">
                <a16:creationId xmlns:a16="http://schemas.microsoft.com/office/drawing/2014/main" id="{2408E744-E7CB-3C45-A229-5F28D3D2849E}"/>
              </a:ext>
            </a:extLst>
          </p:cNvPr>
          <p:cNvSpPr txBox="1"/>
          <p:nvPr/>
        </p:nvSpPr>
        <p:spPr>
          <a:xfrm>
            <a:off x="470144" y="1212127"/>
            <a:ext cx="11281132" cy="2308324"/>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rPr>
              <a:t>AWS </a:t>
            </a:r>
            <a:r>
              <a:rPr lang="en-US" sz="2400" dirty="0" err="1">
                <a:solidFill>
                  <a:schemeClr val="bg1"/>
                </a:solidFill>
              </a:rPr>
              <a:t>održavani</a:t>
            </a:r>
            <a:r>
              <a:rPr lang="en-US" sz="2400" dirty="0">
                <a:solidFill>
                  <a:schemeClr val="bg1"/>
                </a:solidFill>
              </a:rPr>
              <a:t> </a:t>
            </a:r>
            <a:r>
              <a:rPr lang="en-US" sz="2400" dirty="0" err="1">
                <a:solidFill>
                  <a:schemeClr val="bg1"/>
                </a:solidFill>
              </a:rPr>
              <a:t>servis</a:t>
            </a:r>
            <a:r>
              <a:rPr lang="en-US" sz="2400" dirty="0">
                <a:solidFill>
                  <a:schemeClr val="bg1"/>
                </a:solidFill>
              </a:rPr>
              <a:t> </a:t>
            </a:r>
            <a:r>
              <a:rPr lang="en-US" sz="2400" dirty="0" err="1">
                <a:solidFill>
                  <a:schemeClr val="bg1"/>
                </a:solidFill>
              </a:rPr>
              <a:t>koji</a:t>
            </a:r>
            <a:r>
              <a:rPr lang="en-US" sz="2400" dirty="0">
                <a:solidFill>
                  <a:schemeClr val="bg1"/>
                </a:solidFill>
              </a:rPr>
              <a:t> </a:t>
            </a:r>
            <a:r>
              <a:rPr lang="en-US" sz="2400" dirty="0" err="1">
                <a:solidFill>
                  <a:schemeClr val="bg1"/>
                </a:solidFill>
              </a:rPr>
              <a:t>pokreće</a:t>
            </a:r>
            <a:r>
              <a:rPr lang="en-US" sz="2400" dirty="0">
                <a:solidFill>
                  <a:schemeClr val="bg1"/>
                </a:solidFill>
              </a:rPr>
              <a:t> </a:t>
            </a:r>
            <a:r>
              <a:rPr lang="en-US" sz="2400" dirty="0" err="1">
                <a:solidFill>
                  <a:schemeClr val="bg1"/>
                </a:solidFill>
              </a:rPr>
              <a:t>ili</a:t>
            </a:r>
            <a:r>
              <a:rPr lang="en-US" sz="2400" dirty="0">
                <a:solidFill>
                  <a:schemeClr val="bg1"/>
                </a:solidFill>
              </a:rPr>
              <a:t> </a:t>
            </a:r>
            <a:r>
              <a:rPr lang="en-US" sz="2400" dirty="0" err="1">
                <a:solidFill>
                  <a:schemeClr val="bg1"/>
                </a:solidFill>
              </a:rPr>
              <a:t>zaustavlja</a:t>
            </a:r>
            <a:r>
              <a:rPr lang="en-US" sz="2400" dirty="0">
                <a:solidFill>
                  <a:schemeClr val="bg1"/>
                </a:solidFill>
              </a:rPr>
              <a:t> EC2 </a:t>
            </a:r>
            <a:r>
              <a:rPr lang="en-US" sz="2400" dirty="0" err="1">
                <a:solidFill>
                  <a:schemeClr val="bg1"/>
                </a:solidFill>
              </a:rPr>
              <a:t>istance</a:t>
            </a:r>
            <a:endParaRPr lang="en-US" sz="2400" dirty="0">
              <a:solidFill>
                <a:schemeClr val="bg1"/>
              </a:solidFill>
            </a:endParaRPr>
          </a:p>
          <a:p>
            <a:pPr marL="285750" indent="-285750">
              <a:buFont typeface="Arial" panose="020B0604020202020204" pitchFamily="34" charset="0"/>
              <a:buChar char="•"/>
            </a:pPr>
            <a:r>
              <a:rPr lang="en-US" sz="2400" dirty="0" err="1">
                <a:solidFill>
                  <a:schemeClr val="bg1"/>
                </a:solidFill>
              </a:rPr>
              <a:t>Obezbeđuje</a:t>
            </a:r>
            <a:r>
              <a:rPr lang="en-US" sz="2400" dirty="0">
                <a:solidFill>
                  <a:schemeClr val="bg1"/>
                </a:solidFill>
              </a:rPr>
              <a:t> minimum </a:t>
            </a:r>
            <a:r>
              <a:rPr lang="en-US" sz="2400" dirty="0" err="1">
                <a:solidFill>
                  <a:schemeClr val="bg1"/>
                </a:solidFill>
              </a:rPr>
              <a:t>ili</a:t>
            </a:r>
            <a:r>
              <a:rPr lang="en-US" sz="2400" dirty="0">
                <a:solidFill>
                  <a:schemeClr val="bg1"/>
                </a:solidFill>
              </a:rPr>
              <a:t> </a:t>
            </a:r>
            <a:r>
              <a:rPr lang="en-US" sz="2400" dirty="0" err="1">
                <a:solidFill>
                  <a:schemeClr val="bg1"/>
                </a:solidFill>
              </a:rPr>
              <a:t>maksimum</a:t>
            </a:r>
            <a:r>
              <a:rPr lang="en-US" sz="2400" dirty="0">
                <a:solidFill>
                  <a:schemeClr val="bg1"/>
                </a:solidFill>
              </a:rPr>
              <a:t> </a:t>
            </a:r>
            <a:r>
              <a:rPr lang="en-US" sz="2400" dirty="0" err="1">
                <a:solidFill>
                  <a:schemeClr val="bg1"/>
                </a:solidFill>
              </a:rPr>
              <a:t>kapaciteta</a:t>
            </a:r>
            <a:endParaRPr lang="en-US" sz="2400" dirty="0">
              <a:solidFill>
                <a:schemeClr val="bg1"/>
              </a:solidFill>
            </a:endParaRPr>
          </a:p>
          <a:p>
            <a:pPr marL="285750" indent="-285750">
              <a:buFont typeface="Arial" panose="020B0604020202020204" pitchFamily="34" charset="0"/>
              <a:buChar char="•"/>
            </a:pPr>
            <a:r>
              <a:rPr lang="en-US" sz="2400" dirty="0" err="1">
                <a:solidFill>
                  <a:schemeClr val="bg1"/>
                </a:solidFill>
              </a:rPr>
              <a:t>Prati</a:t>
            </a:r>
            <a:r>
              <a:rPr lang="en-US" sz="2400" dirty="0">
                <a:solidFill>
                  <a:schemeClr val="bg1"/>
                </a:solidFill>
              </a:rPr>
              <a:t> parameter instance </a:t>
            </a:r>
            <a:r>
              <a:rPr lang="en-US" sz="2400" dirty="0" err="1">
                <a:solidFill>
                  <a:schemeClr val="bg1"/>
                </a:solidFill>
              </a:rPr>
              <a:t>na</a:t>
            </a:r>
            <a:r>
              <a:rPr lang="en-US" sz="2400" dirty="0">
                <a:solidFill>
                  <a:schemeClr val="bg1"/>
                </a:solidFill>
              </a:rPr>
              <a:t> </a:t>
            </a:r>
            <a:r>
              <a:rPr lang="en-US" sz="2400" dirty="0" err="1">
                <a:solidFill>
                  <a:schemeClr val="bg1"/>
                </a:solidFill>
              </a:rPr>
              <a:t>osnovu</a:t>
            </a:r>
            <a:r>
              <a:rPr lang="en-US" sz="2400" dirty="0">
                <a:solidFill>
                  <a:schemeClr val="bg1"/>
                </a:solidFill>
              </a:rPr>
              <a:t> </a:t>
            </a:r>
            <a:r>
              <a:rPr lang="en-US" sz="2400" dirty="0" err="1">
                <a:solidFill>
                  <a:schemeClr val="bg1"/>
                </a:solidFill>
              </a:rPr>
              <a:t>pravila</a:t>
            </a:r>
            <a:r>
              <a:rPr lang="en-US" sz="2400" dirty="0">
                <a:solidFill>
                  <a:schemeClr val="bg1"/>
                </a:solidFill>
              </a:rPr>
              <a:t> (alarms) </a:t>
            </a:r>
            <a:r>
              <a:rPr lang="en-US" sz="2400" dirty="0" err="1">
                <a:solidFill>
                  <a:schemeClr val="bg1"/>
                </a:solidFill>
              </a:rPr>
              <a:t>i</a:t>
            </a:r>
            <a:r>
              <a:rPr lang="en-US" sz="2400" dirty="0">
                <a:solidFill>
                  <a:schemeClr val="bg1"/>
                </a:solidFill>
              </a:rPr>
              <a:t> </a:t>
            </a:r>
            <a:r>
              <a:rPr lang="en-US" sz="2400" dirty="0" err="1">
                <a:solidFill>
                  <a:schemeClr val="bg1"/>
                </a:solidFill>
              </a:rPr>
              <a:t>preduzima</a:t>
            </a:r>
            <a:r>
              <a:rPr lang="en-US" sz="2400" dirty="0">
                <a:solidFill>
                  <a:schemeClr val="bg1"/>
                </a:solidFill>
              </a:rPr>
              <a:t> </a:t>
            </a:r>
            <a:r>
              <a:rPr lang="en-US" sz="2400" dirty="0" err="1">
                <a:solidFill>
                  <a:schemeClr val="bg1"/>
                </a:solidFill>
              </a:rPr>
              <a:t>akcije</a:t>
            </a:r>
            <a:endParaRPr lang="en-US" sz="2400" dirty="0">
              <a:solidFill>
                <a:schemeClr val="bg1"/>
              </a:solidFill>
            </a:endParaRPr>
          </a:p>
          <a:p>
            <a:pPr marL="285750" indent="-285750">
              <a:buFont typeface="Arial" panose="020B0604020202020204" pitchFamily="34" charset="0"/>
              <a:buChar char="•"/>
            </a:pPr>
            <a:r>
              <a:rPr lang="en-US" sz="2400" dirty="0" err="1">
                <a:solidFill>
                  <a:schemeClr val="bg1"/>
                </a:solidFill>
              </a:rPr>
              <a:t>Pokreće</a:t>
            </a:r>
            <a:r>
              <a:rPr lang="en-US" sz="2400" dirty="0">
                <a:solidFill>
                  <a:schemeClr val="bg1"/>
                </a:solidFill>
              </a:rPr>
              <a:t> instance </a:t>
            </a:r>
            <a:r>
              <a:rPr lang="en-US" sz="2400" dirty="0" err="1">
                <a:solidFill>
                  <a:schemeClr val="bg1"/>
                </a:solidFill>
              </a:rPr>
              <a:t>prema</a:t>
            </a:r>
            <a:r>
              <a:rPr lang="en-US" sz="2400" dirty="0">
                <a:solidFill>
                  <a:schemeClr val="bg1"/>
                </a:solidFill>
              </a:rPr>
              <a:t> </a:t>
            </a:r>
            <a:r>
              <a:rPr lang="en-US" sz="2400" dirty="0" err="1">
                <a:solidFill>
                  <a:schemeClr val="bg1"/>
                </a:solidFill>
              </a:rPr>
              <a:t>unapred</a:t>
            </a:r>
            <a:r>
              <a:rPr lang="en-US" sz="2400" dirty="0">
                <a:solidFill>
                  <a:schemeClr val="bg1"/>
                </a:solidFill>
              </a:rPr>
              <a:t> </a:t>
            </a:r>
            <a:r>
              <a:rPr lang="en-US" sz="2400" dirty="0" err="1">
                <a:solidFill>
                  <a:schemeClr val="bg1"/>
                </a:solidFill>
              </a:rPr>
              <a:t>zadatim</a:t>
            </a:r>
            <a:r>
              <a:rPr lang="en-US" sz="2400" dirty="0">
                <a:solidFill>
                  <a:schemeClr val="bg1"/>
                </a:solidFill>
              </a:rPr>
              <a:t> </a:t>
            </a:r>
            <a:r>
              <a:rPr lang="en-US" sz="2400" dirty="0" err="1">
                <a:solidFill>
                  <a:schemeClr val="bg1"/>
                </a:solidFill>
              </a:rPr>
              <a:t>pravilima</a:t>
            </a:r>
            <a:r>
              <a:rPr lang="en-US" sz="2400" dirty="0">
                <a:solidFill>
                  <a:schemeClr val="bg1"/>
                </a:solidFill>
              </a:rPr>
              <a:t> – Launch template</a:t>
            </a:r>
          </a:p>
          <a:p>
            <a:pPr marL="285750" indent="-285750">
              <a:buFont typeface="Arial" panose="020B0604020202020204" pitchFamily="34" charset="0"/>
              <a:buChar char="•"/>
            </a:pPr>
            <a:endParaRPr lang="en-US" sz="2400" dirty="0">
              <a:solidFill>
                <a:schemeClr val="bg1"/>
              </a:solidFill>
            </a:endParaRPr>
          </a:p>
          <a:p>
            <a:pPr marL="285750" indent="-285750">
              <a:buFont typeface="Arial" panose="020B0604020202020204" pitchFamily="34" charset="0"/>
              <a:buChar char="•"/>
            </a:pPr>
            <a:endParaRPr lang="en-US" sz="2400" dirty="0">
              <a:solidFill>
                <a:schemeClr val="bg1"/>
              </a:solidFill>
            </a:endParaRPr>
          </a:p>
        </p:txBody>
      </p:sp>
      <p:pic>
        <p:nvPicPr>
          <p:cNvPr id="2" name="Picture 1">
            <a:extLst>
              <a:ext uri="{FF2B5EF4-FFF2-40B4-BE49-F238E27FC236}">
                <a16:creationId xmlns:a16="http://schemas.microsoft.com/office/drawing/2014/main" id="{7D65083E-F30B-0345-84EA-2D00A3FB8E05}"/>
              </a:ext>
            </a:extLst>
          </p:cNvPr>
          <p:cNvPicPr>
            <a:picLocks noChangeAspect="1"/>
          </p:cNvPicPr>
          <p:nvPr/>
        </p:nvPicPr>
        <p:blipFill>
          <a:blip r:embed="rId2"/>
          <a:stretch>
            <a:fillRect/>
          </a:stretch>
        </p:blipFill>
        <p:spPr>
          <a:xfrm>
            <a:off x="3469777" y="2956066"/>
            <a:ext cx="4510120" cy="3258925"/>
          </a:xfrm>
          <a:prstGeom prst="rect">
            <a:avLst/>
          </a:prstGeom>
        </p:spPr>
      </p:pic>
    </p:spTree>
    <p:extLst>
      <p:ext uri="{BB962C8B-B14F-4D97-AF65-F5344CB8AC3E}">
        <p14:creationId xmlns:p14="http://schemas.microsoft.com/office/powerpoint/2010/main" val="315197272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74E8BD41-0B59-A04D-9734-0E8A991F6F65}"/>
              </a:ext>
            </a:extLst>
          </p:cNvPr>
          <p:cNvSpPr>
            <a:spLocks noGrp="1"/>
          </p:cNvSpPr>
          <p:nvPr>
            <p:ph type="ftr" sz="quarter" idx="10"/>
          </p:nvPr>
        </p:nvSpPr>
        <p:spPr/>
        <p:txBody>
          <a:bodyPr/>
          <a:lstStyle/>
          <a:p>
            <a:r>
              <a:rPr lang="en-US"/>
              <a:t>Copyright© 2019 GoDaddy Inc.   All Rights Reserved. </a:t>
            </a:r>
          </a:p>
        </p:txBody>
      </p:sp>
      <p:sp>
        <p:nvSpPr>
          <p:cNvPr id="5" name="Slide Number Placeholder 4">
            <a:extLst>
              <a:ext uri="{FF2B5EF4-FFF2-40B4-BE49-F238E27FC236}">
                <a16:creationId xmlns:a16="http://schemas.microsoft.com/office/drawing/2014/main" id="{8FE8976C-A61B-3B4C-9539-C7EFA4873454}"/>
              </a:ext>
            </a:extLst>
          </p:cNvPr>
          <p:cNvSpPr>
            <a:spLocks noGrp="1"/>
          </p:cNvSpPr>
          <p:nvPr>
            <p:ph type="sldNum" sz="quarter" idx="11"/>
          </p:nvPr>
        </p:nvSpPr>
        <p:spPr/>
        <p:txBody>
          <a:bodyPr/>
          <a:lstStyle/>
          <a:p>
            <a:fld id="{76EBB49D-1E09-4371-83D5-C50E385A13A7}" type="slidenum">
              <a:rPr lang="en-US" smtClean="0"/>
              <a:pPr/>
              <a:t>33</a:t>
            </a:fld>
            <a:endParaRPr lang="en-US"/>
          </a:p>
        </p:txBody>
      </p:sp>
      <p:sp>
        <p:nvSpPr>
          <p:cNvPr id="7" name="Title 1">
            <a:extLst>
              <a:ext uri="{FF2B5EF4-FFF2-40B4-BE49-F238E27FC236}">
                <a16:creationId xmlns:a16="http://schemas.microsoft.com/office/drawing/2014/main" id="{701D364F-1D24-D448-BAA2-83FFCC7F4C9C}"/>
              </a:ext>
            </a:extLst>
          </p:cNvPr>
          <p:cNvSpPr txBox="1">
            <a:spLocks/>
          </p:cNvSpPr>
          <p:nvPr/>
        </p:nvSpPr>
        <p:spPr>
          <a:xfrm>
            <a:off x="470144" y="359584"/>
            <a:ext cx="10515600" cy="744821"/>
          </a:xfrm>
          <a:prstGeom prst="rect">
            <a:avLst/>
          </a:prstGeom>
        </p:spPr>
        <p:txBody>
          <a:bodyPr vert="horz" lIns="0" tIns="0" rIns="0" bIns="0" rtlCol="0" anchor="t" anchorCtr="0">
            <a:normAutofit/>
          </a:bodyPr>
          <a:lstStyle>
            <a:lvl1pPr algn="l" defTabSz="914400" rtl="0" eaLnBrk="1" latinLnBrk="0" hangingPunct="1">
              <a:lnSpc>
                <a:spcPct val="100000"/>
              </a:lnSpc>
              <a:spcBef>
                <a:spcPct val="0"/>
              </a:spcBef>
              <a:buNone/>
              <a:defRPr lang="en-US" sz="3200" b="1" i="0" kern="1200">
                <a:solidFill>
                  <a:schemeClr val="bg1"/>
                </a:solidFill>
                <a:latin typeface="+mn-lt"/>
                <a:ea typeface="+mj-ea"/>
                <a:cs typeface="GD Boing Black" panose="02000803030000020004" pitchFamily="50" charset="0"/>
              </a:defRPr>
            </a:lvl1pPr>
          </a:lstStyle>
          <a:p>
            <a:r>
              <a:rPr lang="en-US" dirty="0">
                <a:solidFill>
                  <a:schemeClr val="tx1"/>
                </a:solidFill>
              </a:rPr>
              <a:t>EC2 – Auto Scaling </a:t>
            </a:r>
          </a:p>
        </p:txBody>
      </p:sp>
      <p:pic>
        <p:nvPicPr>
          <p:cNvPr id="10" name="Picture 9">
            <a:extLst>
              <a:ext uri="{FF2B5EF4-FFF2-40B4-BE49-F238E27FC236}">
                <a16:creationId xmlns:a16="http://schemas.microsoft.com/office/drawing/2014/main" id="{A6582ECC-95FF-214E-998E-3FF2DF6A602C}"/>
              </a:ext>
            </a:extLst>
          </p:cNvPr>
          <p:cNvPicPr>
            <a:picLocks noChangeAspect="1"/>
          </p:cNvPicPr>
          <p:nvPr/>
        </p:nvPicPr>
        <p:blipFill>
          <a:blip r:embed="rId2"/>
          <a:stretch>
            <a:fillRect/>
          </a:stretch>
        </p:blipFill>
        <p:spPr>
          <a:xfrm>
            <a:off x="1775758" y="1329380"/>
            <a:ext cx="3198926" cy="2006599"/>
          </a:xfrm>
          <a:prstGeom prst="rect">
            <a:avLst/>
          </a:prstGeom>
        </p:spPr>
      </p:pic>
      <p:pic>
        <p:nvPicPr>
          <p:cNvPr id="11" name="Picture 10">
            <a:extLst>
              <a:ext uri="{FF2B5EF4-FFF2-40B4-BE49-F238E27FC236}">
                <a16:creationId xmlns:a16="http://schemas.microsoft.com/office/drawing/2014/main" id="{B7C02DDF-A2A7-474F-AE73-7636D50DEF45}"/>
              </a:ext>
            </a:extLst>
          </p:cNvPr>
          <p:cNvPicPr>
            <a:picLocks noChangeAspect="1"/>
          </p:cNvPicPr>
          <p:nvPr/>
        </p:nvPicPr>
        <p:blipFill>
          <a:blip r:embed="rId3"/>
          <a:stretch>
            <a:fillRect/>
          </a:stretch>
        </p:blipFill>
        <p:spPr>
          <a:xfrm>
            <a:off x="6385640" y="1342079"/>
            <a:ext cx="2882900" cy="1993900"/>
          </a:xfrm>
          <a:prstGeom prst="rect">
            <a:avLst/>
          </a:prstGeom>
        </p:spPr>
      </p:pic>
      <p:pic>
        <p:nvPicPr>
          <p:cNvPr id="12" name="Picture 11">
            <a:extLst>
              <a:ext uri="{FF2B5EF4-FFF2-40B4-BE49-F238E27FC236}">
                <a16:creationId xmlns:a16="http://schemas.microsoft.com/office/drawing/2014/main" id="{AD4F3CB1-C20E-4D42-A072-F16174212384}"/>
              </a:ext>
            </a:extLst>
          </p:cNvPr>
          <p:cNvPicPr>
            <a:picLocks noChangeAspect="1"/>
          </p:cNvPicPr>
          <p:nvPr/>
        </p:nvPicPr>
        <p:blipFill>
          <a:blip r:embed="rId4"/>
          <a:stretch>
            <a:fillRect/>
          </a:stretch>
        </p:blipFill>
        <p:spPr>
          <a:xfrm>
            <a:off x="1807661" y="3585667"/>
            <a:ext cx="3228034" cy="2318315"/>
          </a:xfrm>
          <a:prstGeom prst="rect">
            <a:avLst/>
          </a:prstGeom>
        </p:spPr>
      </p:pic>
      <p:pic>
        <p:nvPicPr>
          <p:cNvPr id="13" name="Picture 12">
            <a:extLst>
              <a:ext uri="{FF2B5EF4-FFF2-40B4-BE49-F238E27FC236}">
                <a16:creationId xmlns:a16="http://schemas.microsoft.com/office/drawing/2014/main" id="{C00EB90C-53DF-BA48-9CB3-ACF97E5C2A65}"/>
              </a:ext>
            </a:extLst>
          </p:cNvPr>
          <p:cNvPicPr>
            <a:picLocks noChangeAspect="1"/>
          </p:cNvPicPr>
          <p:nvPr/>
        </p:nvPicPr>
        <p:blipFill>
          <a:blip r:embed="rId5"/>
          <a:stretch>
            <a:fillRect/>
          </a:stretch>
        </p:blipFill>
        <p:spPr>
          <a:xfrm>
            <a:off x="6385640" y="3922782"/>
            <a:ext cx="3124200" cy="1981200"/>
          </a:xfrm>
          <a:prstGeom prst="rect">
            <a:avLst/>
          </a:prstGeom>
        </p:spPr>
      </p:pic>
    </p:spTree>
    <p:extLst>
      <p:ext uri="{BB962C8B-B14F-4D97-AF65-F5344CB8AC3E}">
        <p14:creationId xmlns:p14="http://schemas.microsoft.com/office/powerpoint/2010/main" val="131824633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74E8BD41-0B59-A04D-9734-0E8A991F6F65}"/>
              </a:ext>
            </a:extLst>
          </p:cNvPr>
          <p:cNvSpPr>
            <a:spLocks noGrp="1"/>
          </p:cNvSpPr>
          <p:nvPr>
            <p:ph type="ftr" sz="quarter" idx="11"/>
          </p:nvPr>
        </p:nvSpPr>
        <p:spPr/>
        <p:txBody>
          <a:bodyPr/>
          <a:lstStyle/>
          <a:p>
            <a:r>
              <a:rPr lang="en-US"/>
              <a:t>Copyright© 2019 GoDaddy Inc.   All Rights Reserved. </a:t>
            </a:r>
          </a:p>
        </p:txBody>
      </p:sp>
      <p:sp>
        <p:nvSpPr>
          <p:cNvPr id="5" name="Slide Number Placeholder 4">
            <a:extLst>
              <a:ext uri="{FF2B5EF4-FFF2-40B4-BE49-F238E27FC236}">
                <a16:creationId xmlns:a16="http://schemas.microsoft.com/office/drawing/2014/main" id="{8FE8976C-A61B-3B4C-9539-C7EFA4873454}"/>
              </a:ext>
            </a:extLst>
          </p:cNvPr>
          <p:cNvSpPr>
            <a:spLocks noGrp="1"/>
          </p:cNvSpPr>
          <p:nvPr>
            <p:ph type="sldNum" sz="quarter" idx="12"/>
          </p:nvPr>
        </p:nvSpPr>
        <p:spPr/>
        <p:txBody>
          <a:bodyPr/>
          <a:lstStyle/>
          <a:p>
            <a:fld id="{76EBB49D-1E09-4371-83D5-C50E385A13A7}" type="slidenum">
              <a:rPr lang="en-US" smtClean="0"/>
              <a:pPr/>
              <a:t>34</a:t>
            </a:fld>
            <a:endParaRPr lang="en-US"/>
          </a:p>
        </p:txBody>
      </p:sp>
      <p:sp>
        <p:nvSpPr>
          <p:cNvPr id="7" name="Title 1">
            <a:extLst>
              <a:ext uri="{FF2B5EF4-FFF2-40B4-BE49-F238E27FC236}">
                <a16:creationId xmlns:a16="http://schemas.microsoft.com/office/drawing/2014/main" id="{701D364F-1D24-D448-BAA2-83FFCC7F4C9C}"/>
              </a:ext>
            </a:extLst>
          </p:cNvPr>
          <p:cNvSpPr txBox="1">
            <a:spLocks/>
          </p:cNvSpPr>
          <p:nvPr/>
        </p:nvSpPr>
        <p:spPr>
          <a:xfrm>
            <a:off x="470144" y="359584"/>
            <a:ext cx="10515600" cy="744821"/>
          </a:xfrm>
          <a:prstGeom prst="rect">
            <a:avLst/>
          </a:prstGeom>
        </p:spPr>
        <p:txBody>
          <a:bodyPr vert="horz" lIns="0" tIns="0" rIns="0" bIns="0" rtlCol="0" anchor="t" anchorCtr="0">
            <a:normAutofit/>
          </a:bodyPr>
          <a:lstStyle>
            <a:lvl1pPr algn="l" defTabSz="914400" rtl="0" eaLnBrk="1" latinLnBrk="0" hangingPunct="1">
              <a:lnSpc>
                <a:spcPct val="100000"/>
              </a:lnSpc>
              <a:spcBef>
                <a:spcPct val="0"/>
              </a:spcBef>
              <a:buNone/>
              <a:defRPr lang="en-US" sz="3200" b="1" i="0" kern="1200">
                <a:solidFill>
                  <a:schemeClr val="bg1"/>
                </a:solidFill>
                <a:latin typeface="+mn-lt"/>
                <a:ea typeface="+mj-ea"/>
                <a:cs typeface="GD Boing Black" panose="02000803030000020004" pitchFamily="50" charset="0"/>
              </a:defRPr>
            </a:lvl1pPr>
          </a:lstStyle>
          <a:p>
            <a:r>
              <a:rPr lang="en-US" dirty="0"/>
              <a:t>ECR - Elastic Container Registry</a:t>
            </a:r>
          </a:p>
        </p:txBody>
      </p:sp>
      <p:sp>
        <p:nvSpPr>
          <p:cNvPr id="8" name="TextBox 7">
            <a:extLst>
              <a:ext uri="{FF2B5EF4-FFF2-40B4-BE49-F238E27FC236}">
                <a16:creationId xmlns:a16="http://schemas.microsoft.com/office/drawing/2014/main" id="{2408E744-E7CB-3C45-A229-5F28D3D2849E}"/>
              </a:ext>
            </a:extLst>
          </p:cNvPr>
          <p:cNvSpPr txBox="1"/>
          <p:nvPr/>
        </p:nvSpPr>
        <p:spPr>
          <a:xfrm>
            <a:off x="470144" y="1212127"/>
            <a:ext cx="11281132" cy="1200329"/>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rPr>
              <a:t>AWS </a:t>
            </a:r>
            <a:r>
              <a:rPr lang="en-US" sz="2400" dirty="0" err="1">
                <a:solidFill>
                  <a:schemeClr val="bg1"/>
                </a:solidFill>
              </a:rPr>
              <a:t>održavani</a:t>
            </a:r>
            <a:r>
              <a:rPr lang="en-US" sz="2400" dirty="0">
                <a:solidFill>
                  <a:schemeClr val="bg1"/>
                </a:solidFill>
              </a:rPr>
              <a:t> </a:t>
            </a:r>
            <a:r>
              <a:rPr lang="en-US" sz="2400" dirty="0" err="1">
                <a:solidFill>
                  <a:schemeClr val="bg1"/>
                </a:solidFill>
              </a:rPr>
              <a:t>registar</a:t>
            </a:r>
            <a:r>
              <a:rPr lang="en-US" sz="2400" dirty="0">
                <a:solidFill>
                  <a:schemeClr val="bg1"/>
                </a:solidFill>
              </a:rPr>
              <a:t> </a:t>
            </a:r>
            <a:r>
              <a:rPr lang="en-US" sz="2400" dirty="0" err="1">
                <a:solidFill>
                  <a:schemeClr val="bg1"/>
                </a:solidFill>
              </a:rPr>
              <a:t>doker</a:t>
            </a:r>
            <a:r>
              <a:rPr lang="en-US" sz="2400" dirty="0">
                <a:solidFill>
                  <a:schemeClr val="bg1"/>
                </a:solidFill>
              </a:rPr>
              <a:t> </a:t>
            </a:r>
            <a:r>
              <a:rPr lang="en-US" sz="2400" dirty="0" err="1">
                <a:solidFill>
                  <a:schemeClr val="bg1"/>
                </a:solidFill>
              </a:rPr>
              <a:t>kontejnera</a:t>
            </a:r>
            <a:endParaRPr lang="en-US" sz="2400" dirty="0">
              <a:solidFill>
                <a:schemeClr val="bg1"/>
              </a:solidFill>
            </a:endParaRPr>
          </a:p>
          <a:p>
            <a:pPr marL="285750" indent="-285750">
              <a:buFont typeface="Arial" panose="020B0604020202020204" pitchFamily="34" charset="0"/>
              <a:buChar char="•"/>
            </a:pPr>
            <a:r>
              <a:rPr lang="en-US" sz="2400" dirty="0" err="1">
                <a:solidFill>
                  <a:schemeClr val="bg1"/>
                </a:solidFill>
              </a:rPr>
              <a:t>Integrisan</a:t>
            </a:r>
            <a:r>
              <a:rPr lang="en-US" sz="2400" dirty="0">
                <a:solidFill>
                  <a:schemeClr val="bg1"/>
                </a:solidFill>
              </a:rPr>
              <a:t> </a:t>
            </a:r>
            <a:r>
              <a:rPr lang="en-US" sz="2400" dirty="0" err="1">
                <a:solidFill>
                  <a:schemeClr val="bg1"/>
                </a:solidFill>
              </a:rPr>
              <a:t>sa</a:t>
            </a:r>
            <a:r>
              <a:rPr lang="en-US" sz="2400" dirty="0">
                <a:solidFill>
                  <a:schemeClr val="bg1"/>
                </a:solidFill>
              </a:rPr>
              <a:t> ECS</a:t>
            </a:r>
          </a:p>
          <a:p>
            <a:pPr marL="285750" indent="-285750">
              <a:buFont typeface="Arial" panose="020B0604020202020204" pitchFamily="34" charset="0"/>
              <a:buChar char="•"/>
            </a:pPr>
            <a:endParaRPr lang="en-US" sz="2400" dirty="0">
              <a:solidFill>
                <a:schemeClr val="bg1"/>
              </a:solidFill>
            </a:endParaRPr>
          </a:p>
        </p:txBody>
      </p:sp>
      <p:pic>
        <p:nvPicPr>
          <p:cNvPr id="2" name="Picture 1">
            <a:extLst>
              <a:ext uri="{FF2B5EF4-FFF2-40B4-BE49-F238E27FC236}">
                <a16:creationId xmlns:a16="http://schemas.microsoft.com/office/drawing/2014/main" id="{F5BA629B-1844-E748-B4F1-6ADC7A923F27}"/>
              </a:ext>
            </a:extLst>
          </p:cNvPr>
          <p:cNvPicPr>
            <a:picLocks noChangeAspect="1"/>
          </p:cNvPicPr>
          <p:nvPr/>
        </p:nvPicPr>
        <p:blipFill>
          <a:blip r:embed="rId2"/>
          <a:stretch>
            <a:fillRect/>
          </a:stretch>
        </p:blipFill>
        <p:spPr>
          <a:xfrm>
            <a:off x="440724" y="2412456"/>
            <a:ext cx="11239500" cy="3517900"/>
          </a:xfrm>
          <a:prstGeom prst="rect">
            <a:avLst/>
          </a:prstGeom>
        </p:spPr>
      </p:pic>
    </p:spTree>
    <p:extLst>
      <p:ext uri="{BB962C8B-B14F-4D97-AF65-F5344CB8AC3E}">
        <p14:creationId xmlns:p14="http://schemas.microsoft.com/office/powerpoint/2010/main" val="228303130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74E8BD41-0B59-A04D-9734-0E8A991F6F65}"/>
              </a:ext>
            </a:extLst>
          </p:cNvPr>
          <p:cNvSpPr>
            <a:spLocks noGrp="1"/>
          </p:cNvSpPr>
          <p:nvPr>
            <p:ph type="ftr" sz="quarter" idx="11"/>
          </p:nvPr>
        </p:nvSpPr>
        <p:spPr/>
        <p:txBody>
          <a:bodyPr/>
          <a:lstStyle/>
          <a:p>
            <a:r>
              <a:rPr lang="en-US"/>
              <a:t>Copyright© 2019 GoDaddy Inc.   All Rights Reserved. </a:t>
            </a:r>
          </a:p>
        </p:txBody>
      </p:sp>
      <p:sp>
        <p:nvSpPr>
          <p:cNvPr id="5" name="Slide Number Placeholder 4">
            <a:extLst>
              <a:ext uri="{FF2B5EF4-FFF2-40B4-BE49-F238E27FC236}">
                <a16:creationId xmlns:a16="http://schemas.microsoft.com/office/drawing/2014/main" id="{8FE8976C-A61B-3B4C-9539-C7EFA4873454}"/>
              </a:ext>
            </a:extLst>
          </p:cNvPr>
          <p:cNvSpPr>
            <a:spLocks noGrp="1"/>
          </p:cNvSpPr>
          <p:nvPr>
            <p:ph type="sldNum" sz="quarter" idx="12"/>
          </p:nvPr>
        </p:nvSpPr>
        <p:spPr/>
        <p:txBody>
          <a:bodyPr/>
          <a:lstStyle/>
          <a:p>
            <a:fld id="{76EBB49D-1E09-4371-83D5-C50E385A13A7}" type="slidenum">
              <a:rPr lang="en-US" smtClean="0"/>
              <a:pPr/>
              <a:t>35</a:t>
            </a:fld>
            <a:endParaRPr lang="en-US"/>
          </a:p>
        </p:txBody>
      </p:sp>
      <p:sp>
        <p:nvSpPr>
          <p:cNvPr id="7" name="Title 1">
            <a:extLst>
              <a:ext uri="{FF2B5EF4-FFF2-40B4-BE49-F238E27FC236}">
                <a16:creationId xmlns:a16="http://schemas.microsoft.com/office/drawing/2014/main" id="{701D364F-1D24-D448-BAA2-83FFCC7F4C9C}"/>
              </a:ext>
            </a:extLst>
          </p:cNvPr>
          <p:cNvSpPr txBox="1">
            <a:spLocks/>
          </p:cNvSpPr>
          <p:nvPr/>
        </p:nvSpPr>
        <p:spPr>
          <a:xfrm>
            <a:off x="470144" y="359584"/>
            <a:ext cx="10515600" cy="744821"/>
          </a:xfrm>
          <a:prstGeom prst="rect">
            <a:avLst/>
          </a:prstGeom>
        </p:spPr>
        <p:txBody>
          <a:bodyPr vert="horz" lIns="0" tIns="0" rIns="0" bIns="0" rtlCol="0" anchor="t" anchorCtr="0">
            <a:normAutofit/>
          </a:bodyPr>
          <a:lstStyle>
            <a:lvl1pPr algn="l" defTabSz="914400" rtl="0" eaLnBrk="1" latinLnBrk="0" hangingPunct="1">
              <a:lnSpc>
                <a:spcPct val="100000"/>
              </a:lnSpc>
              <a:spcBef>
                <a:spcPct val="0"/>
              </a:spcBef>
              <a:buNone/>
              <a:defRPr lang="en-US" sz="3200" b="1" i="0" kern="1200">
                <a:solidFill>
                  <a:schemeClr val="bg1"/>
                </a:solidFill>
                <a:latin typeface="+mn-lt"/>
                <a:ea typeface="+mj-ea"/>
                <a:cs typeface="GD Boing Black" panose="02000803030000020004" pitchFamily="50" charset="0"/>
              </a:defRPr>
            </a:lvl1pPr>
          </a:lstStyle>
          <a:p>
            <a:r>
              <a:rPr lang="en-US" dirty="0"/>
              <a:t>ECS - Elastic Container Service</a:t>
            </a:r>
          </a:p>
        </p:txBody>
      </p:sp>
      <p:sp>
        <p:nvSpPr>
          <p:cNvPr id="8" name="TextBox 7">
            <a:extLst>
              <a:ext uri="{FF2B5EF4-FFF2-40B4-BE49-F238E27FC236}">
                <a16:creationId xmlns:a16="http://schemas.microsoft.com/office/drawing/2014/main" id="{2408E744-E7CB-3C45-A229-5F28D3D2849E}"/>
              </a:ext>
            </a:extLst>
          </p:cNvPr>
          <p:cNvSpPr txBox="1"/>
          <p:nvPr/>
        </p:nvSpPr>
        <p:spPr>
          <a:xfrm>
            <a:off x="470144" y="1212127"/>
            <a:ext cx="11281132" cy="3416320"/>
          </a:xfrm>
          <a:prstGeom prst="rect">
            <a:avLst/>
          </a:prstGeom>
          <a:noFill/>
        </p:spPr>
        <p:txBody>
          <a:bodyPr wrap="square" rtlCol="0">
            <a:spAutoFit/>
          </a:bodyPr>
          <a:lstStyle/>
          <a:p>
            <a:pPr marL="285750" indent="-285750">
              <a:buFont typeface="Arial" panose="020B0604020202020204" pitchFamily="34" charset="0"/>
              <a:buChar char="•"/>
            </a:pPr>
            <a:r>
              <a:rPr lang="en-US" sz="2400" dirty="0" err="1">
                <a:solidFill>
                  <a:schemeClr val="bg1"/>
                </a:solidFill>
              </a:rPr>
              <a:t>Orekastracioni</a:t>
            </a:r>
            <a:r>
              <a:rPr lang="en-US" sz="2400" dirty="0">
                <a:solidFill>
                  <a:schemeClr val="bg1"/>
                </a:solidFill>
              </a:rPr>
              <a:t> </a:t>
            </a:r>
            <a:r>
              <a:rPr lang="en-US" sz="2400" dirty="0" err="1">
                <a:solidFill>
                  <a:schemeClr val="bg1"/>
                </a:solidFill>
              </a:rPr>
              <a:t>servis</a:t>
            </a:r>
            <a:r>
              <a:rPr lang="en-US" sz="2400" dirty="0">
                <a:solidFill>
                  <a:schemeClr val="bg1"/>
                </a:solidFill>
              </a:rPr>
              <a:t> docker </a:t>
            </a:r>
            <a:r>
              <a:rPr lang="en-US" sz="2400" dirty="0" err="1">
                <a:solidFill>
                  <a:schemeClr val="bg1"/>
                </a:solidFill>
              </a:rPr>
              <a:t>kontejnera</a:t>
            </a:r>
            <a:endParaRPr lang="en-US" sz="2400" dirty="0">
              <a:solidFill>
                <a:schemeClr val="bg1"/>
              </a:solidFill>
            </a:endParaRPr>
          </a:p>
          <a:p>
            <a:pPr marL="285750" indent="-285750">
              <a:buFont typeface="Arial" panose="020B0604020202020204" pitchFamily="34" charset="0"/>
              <a:buChar char="•"/>
            </a:pPr>
            <a:r>
              <a:rPr lang="en-US" sz="2400" dirty="0" err="1">
                <a:solidFill>
                  <a:schemeClr val="bg1"/>
                </a:solidFill>
              </a:rPr>
              <a:t>Pokreće</a:t>
            </a:r>
            <a:r>
              <a:rPr lang="en-US" sz="2400" dirty="0">
                <a:solidFill>
                  <a:schemeClr val="bg1"/>
                </a:solidFill>
              </a:rPr>
              <a:t> EC2 </a:t>
            </a:r>
            <a:r>
              <a:rPr lang="en-US" sz="2400" dirty="0" err="1">
                <a:solidFill>
                  <a:schemeClr val="bg1"/>
                </a:solidFill>
              </a:rPr>
              <a:t>istance</a:t>
            </a:r>
            <a:r>
              <a:rPr lang="en-US" sz="2400" dirty="0">
                <a:solidFill>
                  <a:schemeClr val="bg1"/>
                </a:solidFill>
              </a:rPr>
              <a:t> </a:t>
            </a:r>
            <a:r>
              <a:rPr lang="en-US" sz="2400" dirty="0" err="1">
                <a:solidFill>
                  <a:schemeClr val="bg1"/>
                </a:solidFill>
              </a:rPr>
              <a:t>i</a:t>
            </a:r>
            <a:r>
              <a:rPr lang="en-US" sz="2400" dirty="0">
                <a:solidFill>
                  <a:schemeClr val="bg1"/>
                </a:solidFill>
              </a:rPr>
              <a:t> </a:t>
            </a:r>
            <a:r>
              <a:rPr lang="en-US" sz="2400" dirty="0" err="1">
                <a:solidFill>
                  <a:schemeClr val="bg1"/>
                </a:solidFill>
              </a:rPr>
              <a:t>upravlja</a:t>
            </a:r>
            <a:r>
              <a:rPr lang="en-US" sz="2400" dirty="0">
                <a:solidFill>
                  <a:schemeClr val="bg1"/>
                </a:solidFill>
              </a:rPr>
              <a:t> docker </a:t>
            </a:r>
            <a:r>
              <a:rPr lang="en-US" sz="2400" dirty="0" err="1">
                <a:solidFill>
                  <a:schemeClr val="bg1"/>
                </a:solidFill>
              </a:rPr>
              <a:t>kontejnerima</a:t>
            </a:r>
            <a:endParaRPr lang="en-US" sz="2400" dirty="0">
              <a:solidFill>
                <a:schemeClr val="bg1"/>
              </a:solidFill>
            </a:endParaRPr>
          </a:p>
          <a:p>
            <a:pPr marL="285750" indent="-285750">
              <a:buFont typeface="Arial" panose="020B0604020202020204" pitchFamily="34" charset="0"/>
              <a:buChar char="•"/>
            </a:pPr>
            <a:r>
              <a:rPr lang="en-US" sz="2400" dirty="0" err="1">
                <a:solidFill>
                  <a:schemeClr val="bg1"/>
                </a:solidFill>
              </a:rPr>
              <a:t>Primena</a:t>
            </a:r>
            <a:r>
              <a:rPr lang="en-US" sz="2400" dirty="0">
                <a:solidFill>
                  <a:schemeClr val="bg1"/>
                </a:solidFill>
              </a:rPr>
              <a:t>:</a:t>
            </a:r>
          </a:p>
          <a:p>
            <a:pPr marL="742950" lvl="1" indent="-285750">
              <a:buFont typeface="Arial" panose="020B0604020202020204" pitchFamily="34" charset="0"/>
              <a:buChar char="•"/>
            </a:pPr>
            <a:r>
              <a:rPr lang="en-US" sz="2400" dirty="0" err="1">
                <a:solidFill>
                  <a:schemeClr val="bg1"/>
                </a:solidFill>
              </a:rPr>
              <a:t>Mikroservisi</a:t>
            </a:r>
            <a:endParaRPr lang="en-US" sz="2400" dirty="0">
              <a:solidFill>
                <a:schemeClr val="bg1"/>
              </a:solidFill>
            </a:endParaRPr>
          </a:p>
          <a:p>
            <a:pPr marL="742950" lvl="1" indent="-285750">
              <a:buFont typeface="Arial" panose="020B0604020202020204" pitchFamily="34" charset="0"/>
              <a:buChar char="•"/>
            </a:pPr>
            <a:r>
              <a:rPr lang="en-US" sz="2400" dirty="0" err="1">
                <a:solidFill>
                  <a:schemeClr val="bg1"/>
                </a:solidFill>
              </a:rPr>
              <a:t>Paketno</a:t>
            </a:r>
            <a:r>
              <a:rPr lang="en-US" sz="2400" dirty="0">
                <a:solidFill>
                  <a:schemeClr val="bg1"/>
                </a:solidFill>
              </a:rPr>
              <a:t> </a:t>
            </a:r>
            <a:r>
              <a:rPr lang="en-US" sz="2400" dirty="0" err="1">
                <a:solidFill>
                  <a:schemeClr val="bg1"/>
                </a:solidFill>
              </a:rPr>
              <a:t>procesiranje</a:t>
            </a:r>
            <a:r>
              <a:rPr lang="en-US" sz="2400" dirty="0">
                <a:solidFill>
                  <a:schemeClr val="bg1"/>
                </a:solidFill>
              </a:rPr>
              <a:t> </a:t>
            </a:r>
          </a:p>
          <a:p>
            <a:pPr marL="742950" lvl="1" indent="-285750">
              <a:buFont typeface="Arial" panose="020B0604020202020204" pitchFamily="34" charset="0"/>
              <a:buChar char="•"/>
            </a:pPr>
            <a:r>
              <a:rPr lang="en-US" sz="2400" dirty="0" err="1">
                <a:solidFill>
                  <a:schemeClr val="bg1"/>
                </a:solidFill>
              </a:rPr>
              <a:t>Mašinsko</a:t>
            </a:r>
            <a:r>
              <a:rPr lang="en-US" sz="2400" dirty="0">
                <a:solidFill>
                  <a:schemeClr val="bg1"/>
                </a:solidFill>
              </a:rPr>
              <a:t> </a:t>
            </a:r>
            <a:r>
              <a:rPr lang="en-US" sz="2400" dirty="0" err="1">
                <a:solidFill>
                  <a:schemeClr val="bg1"/>
                </a:solidFill>
              </a:rPr>
              <a:t>učenje</a:t>
            </a:r>
            <a:endParaRPr lang="en-US" sz="2400" dirty="0">
              <a:solidFill>
                <a:schemeClr val="bg1"/>
              </a:solidFill>
            </a:endParaRPr>
          </a:p>
          <a:p>
            <a:pPr marL="742950" lvl="1" indent="-285750">
              <a:buFont typeface="Arial" panose="020B0604020202020204" pitchFamily="34" charset="0"/>
              <a:buChar char="•"/>
            </a:pPr>
            <a:endParaRPr lang="en-US" sz="2400" dirty="0">
              <a:solidFill>
                <a:schemeClr val="bg1"/>
              </a:solidFill>
            </a:endParaRPr>
          </a:p>
          <a:p>
            <a:pPr marL="285750" indent="-285750">
              <a:buFont typeface="Arial" panose="020B0604020202020204" pitchFamily="34" charset="0"/>
              <a:buChar char="•"/>
            </a:pPr>
            <a:endParaRPr lang="en-US" sz="2400" dirty="0">
              <a:solidFill>
                <a:schemeClr val="bg1"/>
              </a:solidFill>
            </a:endParaRPr>
          </a:p>
          <a:p>
            <a:pPr marL="285750" indent="-285750">
              <a:buFont typeface="Arial" panose="020B0604020202020204" pitchFamily="34" charset="0"/>
              <a:buChar char="•"/>
            </a:pPr>
            <a:endParaRPr lang="en-US" sz="2400" dirty="0">
              <a:solidFill>
                <a:schemeClr val="bg1"/>
              </a:solidFill>
            </a:endParaRPr>
          </a:p>
        </p:txBody>
      </p:sp>
    </p:spTree>
    <p:extLst>
      <p:ext uri="{BB962C8B-B14F-4D97-AF65-F5344CB8AC3E}">
        <p14:creationId xmlns:p14="http://schemas.microsoft.com/office/powerpoint/2010/main" val="171875423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74E8BD41-0B59-A04D-9734-0E8A991F6F65}"/>
              </a:ext>
            </a:extLst>
          </p:cNvPr>
          <p:cNvSpPr>
            <a:spLocks noGrp="1"/>
          </p:cNvSpPr>
          <p:nvPr>
            <p:ph type="ftr" sz="quarter" idx="10"/>
          </p:nvPr>
        </p:nvSpPr>
        <p:spPr/>
        <p:txBody>
          <a:bodyPr/>
          <a:lstStyle/>
          <a:p>
            <a:r>
              <a:rPr lang="en-US"/>
              <a:t>Copyright© 2019 GoDaddy Inc.   All Rights Reserved. </a:t>
            </a:r>
          </a:p>
        </p:txBody>
      </p:sp>
      <p:sp>
        <p:nvSpPr>
          <p:cNvPr id="5" name="Slide Number Placeholder 4">
            <a:extLst>
              <a:ext uri="{FF2B5EF4-FFF2-40B4-BE49-F238E27FC236}">
                <a16:creationId xmlns:a16="http://schemas.microsoft.com/office/drawing/2014/main" id="{8FE8976C-A61B-3B4C-9539-C7EFA4873454}"/>
              </a:ext>
            </a:extLst>
          </p:cNvPr>
          <p:cNvSpPr>
            <a:spLocks noGrp="1"/>
          </p:cNvSpPr>
          <p:nvPr>
            <p:ph type="sldNum" sz="quarter" idx="11"/>
          </p:nvPr>
        </p:nvSpPr>
        <p:spPr/>
        <p:txBody>
          <a:bodyPr/>
          <a:lstStyle/>
          <a:p>
            <a:fld id="{76EBB49D-1E09-4371-83D5-C50E385A13A7}" type="slidenum">
              <a:rPr lang="en-US" smtClean="0"/>
              <a:pPr/>
              <a:t>36</a:t>
            </a:fld>
            <a:endParaRPr lang="en-US"/>
          </a:p>
        </p:txBody>
      </p:sp>
      <p:sp>
        <p:nvSpPr>
          <p:cNvPr id="7" name="Title 1">
            <a:extLst>
              <a:ext uri="{FF2B5EF4-FFF2-40B4-BE49-F238E27FC236}">
                <a16:creationId xmlns:a16="http://schemas.microsoft.com/office/drawing/2014/main" id="{701D364F-1D24-D448-BAA2-83FFCC7F4C9C}"/>
              </a:ext>
            </a:extLst>
          </p:cNvPr>
          <p:cNvSpPr txBox="1">
            <a:spLocks/>
          </p:cNvSpPr>
          <p:nvPr/>
        </p:nvSpPr>
        <p:spPr>
          <a:xfrm>
            <a:off x="470144" y="359584"/>
            <a:ext cx="10515600" cy="744821"/>
          </a:xfrm>
          <a:prstGeom prst="rect">
            <a:avLst/>
          </a:prstGeom>
        </p:spPr>
        <p:txBody>
          <a:bodyPr vert="horz" lIns="0" tIns="0" rIns="0" bIns="0" rtlCol="0" anchor="t" anchorCtr="0">
            <a:normAutofit/>
          </a:bodyPr>
          <a:lstStyle>
            <a:lvl1pPr algn="l" defTabSz="914400" rtl="0" eaLnBrk="1" latinLnBrk="0" hangingPunct="1">
              <a:lnSpc>
                <a:spcPct val="100000"/>
              </a:lnSpc>
              <a:spcBef>
                <a:spcPct val="0"/>
              </a:spcBef>
              <a:buNone/>
              <a:defRPr lang="en-US" sz="3200" b="1" i="0" kern="1200">
                <a:solidFill>
                  <a:schemeClr val="bg1"/>
                </a:solidFill>
                <a:latin typeface="+mn-lt"/>
                <a:ea typeface="+mj-ea"/>
                <a:cs typeface="GD Boing Black" panose="02000803030000020004" pitchFamily="50" charset="0"/>
              </a:defRPr>
            </a:lvl1pPr>
          </a:lstStyle>
          <a:p>
            <a:r>
              <a:rPr lang="en-US" dirty="0">
                <a:solidFill>
                  <a:schemeClr val="tx1"/>
                </a:solidFill>
              </a:rPr>
              <a:t>ECS - Elastic Container Service</a:t>
            </a:r>
          </a:p>
        </p:txBody>
      </p:sp>
      <p:pic>
        <p:nvPicPr>
          <p:cNvPr id="6" name="Picture 5">
            <a:extLst>
              <a:ext uri="{FF2B5EF4-FFF2-40B4-BE49-F238E27FC236}">
                <a16:creationId xmlns:a16="http://schemas.microsoft.com/office/drawing/2014/main" id="{1D95A1F2-1BD8-EA48-AF31-E99CD6870E0C}"/>
              </a:ext>
            </a:extLst>
          </p:cNvPr>
          <p:cNvPicPr>
            <a:picLocks noChangeAspect="1"/>
          </p:cNvPicPr>
          <p:nvPr/>
        </p:nvPicPr>
        <p:blipFill>
          <a:blip r:embed="rId2"/>
          <a:stretch>
            <a:fillRect/>
          </a:stretch>
        </p:blipFill>
        <p:spPr>
          <a:xfrm>
            <a:off x="0" y="1276178"/>
            <a:ext cx="12192000" cy="4305643"/>
          </a:xfrm>
          <a:prstGeom prst="rect">
            <a:avLst/>
          </a:prstGeom>
        </p:spPr>
      </p:pic>
    </p:spTree>
    <p:extLst>
      <p:ext uri="{BB962C8B-B14F-4D97-AF65-F5344CB8AC3E}">
        <p14:creationId xmlns:p14="http://schemas.microsoft.com/office/powerpoint/2010/main" val="251901754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74E8BD41-0B59-A04D-9734-0E8A991F6F65}"/>
              </a:ext>
            </a:extLst>
          </p:cNvPr>
          <p:cNvSpPr>
            <a:spLocks noGrp="1"/>
          </p:cNvSpPr>
          <p:nvPr>
            <p:ph type="ftr" sz="quarter" idx="11"/>
          </p:nvPr>
        </p:nvSpPr>
        <p:spPr/>
        <p:txBody>
          <a:bodyPr/>
          <a:lstStyle/>
          <a:p>
            <a:r>
              <a:rPr lang="en-US"/>
              <a:t>Copyright© 2019 GoDaddy Inc.   All Rights Reserved. </a:t>
            </a:r>
          </a:p>
        </p:txBody>
      </p:sp>
      <p:sp>
        <p:nvSpPr>
          <p:cNvPr id="5" name="Slide Number Placeholder 4">
            <a:extLst>
              <a:ext uri="{FF2B5EF4-FFF2-40B4-BE49-F238E27FC236}">
                <a16:creationId xmlns:a16="http://schemas.microsoft.com/office/drawing/2014/main" id="{8FE8976C-A61B-3B4C-9539-C7EFA4873454}"/>
              </a:ext>
            </a:extLst>
          </p:cNvPr>
          <p:cNvSpPr>
            <a:spLocks noGrp="1"/>
          </p:cNvSpPr>
          <p:nvPr>
            <p:ph type="sldNum" sz="quarter" idx="12"/>
          </p:nvPr>
        </p:nvSpPr>
        <p:spPr/>
        <p:txBody>
          <a:bodyPr/>
          <a:lstStyle/>
          <a:p>
            <a:fld id="{76EBB49D-1E09-4371-83D5-C50E385A13A7}" type="slidenum">
              <a:rPr lang="en-US" smtClean="0"/>
              <a:pPr/>
              <a:t>37</a:t>
            </a:fld>
            <a:endParaRPr lang="en-US"/>
          </a:p>
        </p:txBody>
      </p:sp>
      <p:sp>
        <p:nvSpPr>
          <p:cNvPr id="7" name="Title 1">
            <a:extLst>
              <a:ext uri="{FF2B5EF4-FFF2-40B4-BE49-F238E27FC236}">
                <a16:creationId xmlns:a16="http://schemas.microsoft.com/office/drawing/2014/main" id="{701D364F-1D24-D448-BAA2-83FFCC7F4C9C}"/>
              </a:ext>
            </a:extLst>
          </p:cNvPr>
          <p:cNvSpPr txBox="1">
            <a:spLocks/>
          </p:cNvSpPr>
          <p:nvPr/>
        </p:nvSpPr>
        <p:spPr>
          <a:xfrm>
            <a:off x="470144" y="359584"/>
            <a:ext cx="10515600" cy="744821"/>
          </a:xfrm>
          <a:prstGeom prst="rect">
            <a:avLst/>
          </a:prstGeom>
        </p:spPr>
        <p:txBody>
          <a:bodyPr vert="horz" lIns="0" tIns="0" rIns="0" bIns="0" rtlCol="0" anchor="t" anchorCtr="0">
            <a:normAutofit/>
          </a:bodyPr>
          <a:lstStyle>
            <a:lvl1pPr algn="l" defTabSz="914400" rtl="0" eaLnBrk="1" latinLnBrk="0" hangingPunct="1">
              <a:lnSpc>
                <a:spcPct val="100000"/>
              </a:lnSpc>
              <a:spcBef>
                <a:spcPct val="0"/>
              </a:spcBef>
              <a:buNone/>
              <a:defRPr lang="en-US" sz="3200" b="1" i="0" kern="1200">
                <a:solidFill>
                  <a:schemeClr val="bg1"/>
                </a:solidFill>
                <a:latin typeface="+mn-lt"/>
                <a:ea typeface="+mj-ea"/>
                <a:cs typeface="GD Boing Black" panose="02000803030000020004" pitchFamily="50" charset="0"/>
              </a:defRPr>
            </a:lvl1pPr>
          </a:lstStyle>
          <a:p>
            <a:r>
              <a:rPr lang="en-US" dirty="0"/>
              <a:t>EKS - Elastic Container Service for Kubernetes</a:t>
            </a:r>
          </a:p>
        </p:txBody>
      </p:sp>
      <p:sp>
        <p:nvSpPr>
          <p:cNvPr id="8" name="TextBox 7">
            <a:extLst>
              <a:ext uri="{FF2B5EF4-FFF2-40B4-BE49-F238E27FC236}">
                <a16:creationId xmlns:a16="http://schemas.microsoft.com/office/drawing/2014/main" id="{2408E744-E7CB-3C45-A229-5F28D3D2849E}"/>
              </a:ext>
            </a:extLst>
          </p:cNvPr>
          <p:cNvSpPr txBox="1"/>
          <p:nvPr/>
        </p:nvSpPr>
        <p:spPr>
          <a:xfrm>
            <a:off x="470144" y="1212127"/>
            <a:ext cx="11281132" cy="2308324"/>
          </a:xfrm>
          <a:prstGeom prst="rect">
            <a:avLst/>
          </a:prstGeom>
          <a:noFill/>
        </p:spPr>
        <p:txBody>
          <a:bodyPr wrap="square" rtlCol="0">
            <a:spAutoFit/>
          </a:bodyPr>
          <a:lstStyle/>
          <a:p>
            <a:pPr marL="285750" indent="-285750">
              <a:buFont typeface="Arial" panose="020B0604020202020204" pitchFamily="34" charset="0"/>
              <a:buChar char="•"/>
            </a:pPr>
            <a:r>
              <a:rPr lang="en-US" sz="2400" dirty="0" err="1">
                <a:solidFill>
                  <a:schemeClr val="bg1"/>
                </a:solidFill>
              </a:rPr>
              <a:t>Orekastracioni</a:t>
            </a:r>
            <a:r>
              <a:rPr lang="en-US" sz="2400" dirty="0">
                <a:solidFill>
                  <a:schemeClr val="bg1"/>
                </a:solidFill>
              </a:rPr>
              <a:t> </a:t>
            </a:r>
            <a:r>
              <a:rPr lang="en-US" sz="2400" dirty="0" err="1">
                <a:solidFill>
                  <a:schemeClr val="bg1"/>
                </a:solidFill>
              </a:rPr>
              <a:t>servis</a:t>
            </a:r>
            <a:r>
              <a:rPr lang="en-US" sz="2400" dirty="0">
                <a:solidFill>
                  <a:schemeClr val="bg1"/>
                </a:solidFill>
              </a:rPr>
              <a:t> za Kubernetes </a:t>
            </a:r>
            <a:r>
              <a:rPr lang="en-US" sz="2400" dirty="0" err="1">
                <a:solidFill>
                  <a:schemeClr val="bg1"/>
                </a:solidFill>
              </a:rPr>
              <a:t>klaster</a:t>
            </a:r>
            <a:endParaRPr lang="en-US" sz="2400" dirty="0">
              <a:solidFill>
                <a:schemeClr val="bg1"/>
              </a:solidFill>
            </a:endParaRPr>
          </a:p>
          <a:p>
            <a:pPr marL="285750" indent="-285750">
              <a:buFont typeface="Arial" panose="020B0604020202020204" pitchFamily="34" charset="0"/>
              <a:buChar char="•"/>
            </a:pPr>
            <a:r>
              <a:rPr lang="en-US" sz="2400" dirty="0">
                <a:solidFill>
                  <a:schemeClr val="bg1"/>
                </a:solidFill>
              </a:rPr>
              <a:t>AWS </a:t>
            </a:r>
            <a:r>
              <a:rPr lang="en-US" sz="2400" dirty="0" err="1">
                <a:solidFill>
                  <a:schemeClr val="bg1"/>
                </a:solidFill>
              </a:rPr>
              <a:t>pokreće</a:t>
            </a:r>
            <a:r>
              <a:rPr lang="en-US" sz="2400" dirty="0">
                <a:solidFill>
                  <a:schemeClr val="bg1"/>
                </a:solidFill>
              </a:rPr>
              <a:t> Kubernetes </a:t>
            </a:r>
            <a:r>
              <a:rPr lang="en-US" sz="2400" dirty="0" err="1">
                <a:solidFill>
                  <a:schemeClr val="bg1"/>
                </a:solidFill>
              </a:rPr>
              <a:t>klaster</a:t>
            </a:r>
            <a:r>
              <a:rPr lang="en-US" sz="2400" dirty="0">
                <a:solidFill>
                  <a:schemeClr val="bg1"/>
                </a:solidFill>
              </a:rPr>
              <a:t> </a:t>
            </a:r>
            <a:r>
              <a:rPr lang="en-US" sz="2400" dirty="0" err="1">
                <a:solidFill>
                  <a:schemeClr val="bg1"/>
                </a:solidFill>
              </a:rPr>
              <a:t>preko</a:t>
            </a:r>
            <a:r>
              <a:rPr lang="en-US" sz="2400" dirty="0">
                <a:solidFill>
                  <a:schemeClr val="bg1"/>
                </a:solidFill>
              </a:rPr>
              <a:t> </a:t>
            </a:r>
            <a:r>
              <a:rPr lang="en-US" sz="2400" dirty="0" err="1">
                <a:solidFill>
                  <a:schemeClr val="bg1"/>
                </a:solidFill>
              </a:rPr>
              <a:t>nekoliko</a:t>
            </a:r>
            <a:r>
              <a:rPr lang="en-US" sz="2400" dirty="0">
                <a:solidFill>
                  <a:schemeClr val="bg1"/>
                </a:solidFill>
              </a:rPr>
              <a:t> AZ</a:t>
            </a:r>
          </a:p>
          <a:p>
            <a:pPr marL="285750" indent="-285750">
              <a:buFont typeface="Arial" panose="020B0604020202020204" pitchFamily="34" charset="0"/>
              <a:buChar char="•"/>
            </a:pPr>
            <a:r>
              <a:rPr lang="en-US" sz="2400" dirty="0" err="1">
                <a:solidFill>
                  <a:schemeClr val="bg1"/>
                </a:solidFill>
              </a:rPr>
              <a:t>Kompatibilan</a:t>
            </a:r>
            <a:r>
              <a:rPr lang="en-US" sz="2400" dirty="0">
                <a:solidFill>
                  <a:schemeClr val="bg1"/>
                </a:solidFill>
              </a:rPr>
              <a:t> </a:t>
            </a:r>
            <a:r>
              <a:rPr lang="en-US" sz="2400" dirty="0" err="1">
                <a:solidFill>
                  <a:schemeClr val="bg1"/>
                </a:solidFill>
              </a:rPr>
              <a:t>sa</a:t>
            </a:r>
            <a:r>
              <a:rPr lang="en-US" sz="2400" dirty="0">
                <a:solidFill>
                  <a:schemeClr val="bg1"/>
                </a:solidFill>
              </a:rPr>
              <a:t> </a:t>
            </a:r>
            <a:r>
              <a:rPr lang="en-US" sz="2400" dirty="0" err="1">
                <a:solidFill>
                  <a:schemeClr val="bg1"/>
                </a:solidFill>
              </a:rPr>
              <a:t>postojećim</a:t>
            </a:r>
            <a:r>
              <a:rPr lang="en-US" sz="2400" dirty="0">
                <a:solidFill>
                  <a:schemeClr val="bg1"/>
                </a:solidFill>
              </a:rPr>
              <a:t> </a:t>
            </a:r>
            <a:r>
              <a:rPr lang="en-US" sz="2400" dirty="0" err="1">
                <a:solidFill>
                  <a:schemeClr val="bg1"/>
                </a:solidFill>
              </a:rPr>
              <a:t>aplikacijama</a:t>
            </a:r>
            <a:endParaRPr lang="en-US" sz="2400" dirty="0">
              <a:solidFill>
                <a:schemeClr val="bg1"/>
              </a:solidFill>
            </a:endParaRPr>
          </a:p>
          <a:p>
            <a:pPr marL="285750" indent="-285750">
              <a:buFont typeface="Arial" panose="020B0604020202020204" pitchFamily="34" charset="0"/>
              <a:buChar char="•"/>
            </a:pPr>
            <a:r>
              <a:rPr lang="en-US" sz="2400" dirty="0" err="1">
                <a:solidFill>
                  <a:schemeClr val="bg1"/>
                </a:solidFill>
              </a:rPr>
              <a:t>Nema</a:t>
            </a:r>
            <a:r>
              <a:rPr lang="en-US" sz="2400" dirty="0">
                <a:solidFill>
                  <a:schemeClr val="bg1"/>
                </a:solidFill>
              </a:rPr>
              <a:t> </a:t>
            </a:r>
            <a:r>
              <a:rPr lang="en-US" sz="2400" dirty="0" err="1">
                <a:solidFill>
                  <a:schemeClr val="bg1"/>
                </a:solidFill>
              </a:rPr>
              <a:t>potrebe</a:t>
            </a:r>
            <a:r>
              <a:rPr lang="en-US" sz="2400" dirty="0">
                <a:solidFill>
                  <a:schemeClr val="bg1"/>
                </a:solidFill>
              </a:rPr>
              <a:t> za </a:t>
            </a:r>
            <a:r>
              <a:rPr lang="en-US" sz="2400" dirty="0" err="1">
                <a:solidFill>
                  <a:schemeClr val="bg1"/>
                </a:solidFill>
              </a:rPr>
              <a:t>održavanjem</a:t>
            </a:r>
            <a:endParaRPr lang="en-US" sz="2400" dirty="0">
              <a:solidFill>
                <a:schemeClr val="bg1"/>
              </a:solidFill>
            </a:endParaRPr>
          </a:p>
          <a:p>
            <a:pPr marL="285750" indent="-285750">
              <a:buFont typeface="Arial" panose="020B0604020202020204" pitchFamily="34" charset="0"/>
              <a:buChar char="•"/>
            </a:pPr>
            <a:endParaRPr lang="en-US" sz="2400" dirty="0">
              <a:solidFill>
                <a:schemeClr val="bg1"/>
              </a:solidFill>
            </a:endParaRPr>
          </a:p>
          <a:p>
            <a:pPr marL="285750" indent="-285750">
              <a:buFont typeface="Arial" panose="020B0604020202020204" pitchFamily="34" charset="0"/>
              <a:buChar char="•"/>
            </a:pPr>
            <a:endParaRPr lang="en-US" sz="2400" dirty="0">
              <a:solidFill>
                <a:schemeClr val="bg1"/>
              </a:solidFill>
            </a:endParaRPr>
          </a:p>
        </p:txBody>
      </p:sp>
      <p:pic>
        <p:nvPicPr>
          <p:cNvPr id="2" name="Picture 1">
            <a:extLst>
              <a:ext uri="{FF2B5EF4-FFF2-40B4-BE49-F238E27FC236}">
                <a16:creationId xmlns:a16="http://schemas.microsoft.com/office/drawing/2014/main" id="{570DBE48-1FBE-7D46-9CE8-E338D7AA7D9A}"/>
              </a:ext>
            </a:extLst>
          </p:cNvPr>
          <p:cNvPicPr>
            <a:picLocks noChangeAspect="1"/>
          </p:cNvPicPr>
          <p:nvPr/>
        </p:nvPicPr>
        <p:blipFill>
          <a:blip r:embed="rId2"/>
          <a:stretch>
            <a:fillRect/>
          </a:stretch>
        </p:blipFill>
        <p:spPr>
          <a:xfrm>
            <a:off x="0" y="2882900"/>
            <a:ext cx="12192000" cy="3975100"/>
          </a:xfrm>
          <a:prstGeom prst="rect">
            <a:avLst/>
          </a:prstGeom>
        </p:spPr>
      </p:pic>
    </p:spTree>
    <p:extLst>
      <p:ext uri="{BB962C8B-B14F-4D97-AF65-F5344CB8AC3E}">
        <p14:creationId xmlns:p14="http://schemas.microsoft.com/office/powerpoint/2010/main" val="83102691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74E8BD41-0B59-A04D-9734-0E8A991F6F65}"/>
              </a:ext>
            </a:extLst>
          </p:cNvPr>
          <p:cNvSpPr>
            <a:spLocks noGrp="1"/>
          </p:cNvSpPr>
          <p:nvPr>
            <p:ph type="ftr" sz="quarter" idx="11"/>
          </p:nvPr>
        </p:nvSpPr>
        <p:spPr/>
        <p:txBody>
          <a:bodyPr/>
          <a:lstStyle/>
          <a:p>
            <a:r>
              <a:rPr lang="en-US"/>
              <a:t>Copyright© 2019 GoDaddy Inc.   All Rights Reserved. </a:t>
            </a:r>
          </a:p>
        </p:txBody>
      </p:sp>
      <p:sp>
        <p:nvSpPr>
          <p:cNvPr id="5" name="Slide Number Placeholder 4">
            <a:extLst>
              <a:ext uri="{FF2B5EF4-FFF2-40B4-BE49-F238E27FC236}">
                <a16:creationId xmlns:a16="http://schemas.microsoft.com/office/drawing/2014/main" id="{8FE8976C-A61B-3B4C-9539-C7EFA4873454}"/>
              </a:ext>
            </a:extLst>
          </p:cNvPr>
          <p:cNvSpPr>
            <a:spLocks noGrp="1"/>
          </p:cNvSpPr>
          <p:nvPr>
            <p:ph type="sldNum" sz="quarter" idx="12"/>
          </p:nvPr>
        </p:nvSpPr>
        <p:spPr/>
        <p:txBody>
          <a:bodyPr/>
          <a:lstStyle/>
          <a:p>
            <a:fld id="{76EBB49D-1E09-4371-83D5-C50E385A13A7}" type="slidenum">
              <a:rPr lang="en-US" smtClean="0"/>
              <a:pPr/>
              <a:t>38</a:t>
            </a:fld>
            <a:endParaRPr lang="en-US"/>
          </a:p>
        </p:txBody>
      </p:sp>
      <p:sp>
        <p:nvSpPr>
          <p:cNvPr id="7" name="Title 1">
            <a:extLst>
              <a:ext uri="{FF2B5EF4-FFF2-40B4-BE49-F238E27FC236}">
                <a16:creationId xmlns:a16="http://schemas.microsoft.com/office/drawing/2014/main" id="{701D364F-1D24-D448-BAA2-83FFCC7F4C9C}"/>
              </a:ext>
            </a:extLst>
          </p:cNvPr>
          <p:cNvSpPr txBox="1">
            <a:spLocks/>
          </p:cNvSpPr>
          <p:nvPr/>
        </p:nvSpPr>
        <p:spPr>
          <a:xfrm>
            <a:off x="470144" y="359584"/>
            <a:ext cx="10515600" cy="744821"/>
          </a:xfrm>
          <a:prstGeom prst="rect">
            <a:avLst/>
          </a:prstGeom>
        </p:spPr>
        <p:txBody>
          <a:bodyPr vert="horz" lIns="0" tIns="0" rIns="0" bIns="0" rtlCol="0" anchor="t" anchorCtr="0">
            <a:normAutofit/>
          </a:bodyPr>
          <a:lstStyle>
            <a:lvl1pPr algn="l" defTabSz="914400" rtl="0" eaLnBrk="1" latinLnBrk="0" hangingPunct="1">
              <a:lnSpc>
                <a:spcPct val="100000"/>
              </a:lnSpc>
              <a:spcBef>
                <a:spcPct val="0"/>
              </a:spcBef>
              <a:buNone/>
              <a:defRPr lang="en-US" sz="3200" b="1" i="0" kern="1200">
                <a:solidFill>
                  <a:schemeClr val="bg1"/>
                </a:solidFill>
                <a:latin typeface="+mn-lt"/>
                <a:ea typeface="+mj-ea"/>
                <a:cs typeface="GD Boing Black" panose="02000803030000020004" pitchFamily="50" charset="0"/>
              </a:defRPr>
            </a:lvl1pPr>
          </a:lstStyle>
          <a:p>
            <a:r>
              <a:rPr lang="en-US" dirty="0"/>
              <a:t>Lambda</a:t>
            </a:r>
          </a:p>
        </p:txBody>
      </p:sp>
      <p:sp>
        <p:nvSpPr>
          <p:cNvPr id="8" name="TextBox 7">
            <a:extLst>
              <a:ext uri="{FF2B5EF4-FFF2-40B4-BE49-F238E27FC236}">
                <a16:creationId xmlns:a16="http://schemas.microsoft.com/office/drawing/2014/main" id="{2408E744-E7CB-3C45-A229-5F28D3D2849E}"/>
              </a:ext>
            </a:extLst>
          </p:cNvPr>
          <p:cNvSpPr txBox="1"/>
          <p:nvPr/>
        </p:nvSpPr>
        <p:spPr>
          <a:xfrm>
            <a:off x="470144" y="1212127"/>
            <a:ext cx="11281132" cy="3416320"/>
          </a:xfrm>
          <a:prstGeom prst="rect">
            <a:avLst/>
          </a:prstGeom>
          <a:noFill/>
        </p:spPr>
        <p:txBody>
          <a:bodyPr wrap="square" rtlCol="0">
            <a:spAutoFit/>
          </a:bodyPr>
          <a:lstStyle/>
          <a:p>
            <a:pPr marL="285750" indent="-285750">
              <a:buFont typeface="Arial" panose="020B0604020202020204" pitchFamily="34" charset="0"/>
              <a:buChar char="•"/>
            </a:pPr>
            <a:r>
              <a:rPr lang="en-US" sz="2400" dirty="0" err="1">
                <a:solidFill>
                  <a:schemeClr val="bg1"/>
                </a:solidFill>
              </a:rPr>
              <a:t>Izvršavanje</a:t>
            </a:r>
            <a:r>
              <a:rPr lang="en-US" sz="2400" dirty="0">
                <a:solidFill>
                  <a:schemeClr val="bg1"/>
                </a:solidFill>
              </a:rPr>
              <a:t> </a:t>
            </a:r>
            <a:r>
              <a:rPr lang="en-US" sz="2400" dirty="0" err="1">
                <a:solidFill>
                  <a:schemeClr val="bg1"/>
                </a:solidFill>
              </a:rPr>
              <a:t>koda</a:t>
            </a:r>
            <a:r>
              <a:rPr lang="en-US" sz="2400" dirty="0">
                <a:solidFill>
                  <a:schemeClr val="bg1"/>
                </a:solidFill>
              </a:rPr>
              <a:t> bez </a:t>
            </a:r>
            <a:r>
              <a:rPr lang="en-US" sz="2400" dirty="0" err="1">
                <a:solidFill>
                  <a:schemeClr val="bg1"/>
                </a:solidFill>
              </a:rPr>
              <a:t>servera</a:t>
            </a:r>
            <a:endParaRPr lang="en-US" sz="2400" dirty="0">
              <a:solidFill>
                <a:schemeClr val="bg1"/>
              </a:solidFill>
            </a:endParaRPr>
          </a:p>
          <a:p>
            <a:pPr marL="285750" indent="-285750">
              <a:buFont typeface="Arial" panose="020B0604020202020204" pitchFamily="34" charset="0"/>
              <a:buChar char="•"/>
            </a:pPr>
            <a:r>
              <a:rPr lang="en-US" sz="2400" dirty="0" err="1">
                <a:solidFill>
                  <a:schemeClr val="bg1"/>
                </a:solidFill>
              </a:rPr>
              <a:t>Podržani</a:t>
            </a:r>
            <a:r>
              <a:rPr lang="en-US" sz="2400" dirty="0">
                <a:solidFill>
                  <a:schemeClr val="bg1"/>
                </a:solidFill>
              </a:rPr>
              <a:t> </a:t>
            </a:r>
            <a:r>
              <a:rPr lang="en-US" sz="2400" dirty="0" err="1">
                <a:solidFill>
                  <a:schemeClr val="bg1"/>
                </a:solidFill>
              </a:rPr>
              <a:t>svi</a:t>
            </a:r>
            <a:r>
              <a:rPr lang="en-US" sz="2400" dirty="0">
                <a:solidFill>
                  <a:schemeClr val="bg1"/>
                </a:solidFill>
              </a:rPr>
              <a:t> </a:t>
            </a:r>
            <a:r>
              <a:rPr lang="en-US" sz="2400" dirty="0" err="1">
                <a:solidFill>
                  <a:schemeClr val="bg1"/>
                </a:solidFill>
              </a:rPr>
              <a:t>programski</a:t>
            </a:r>
            <a:r>
              <a:rPr lang="en-US" sz="2400" dirty="0">
                <a:solidFill>
                  <a:schemeClr val="bg1"/>
                </a:solidFill>
              </a:rPr>
              <a:t> </a:t>
            </a:r>
            <a:r>
              <a:rPr lang="en-US" sz="2400" dirty="0" err="1">
                <a:solidFill>
                  <a:schemeClr val="bg1"/>
                </a:solidFill>
              </a:rPr>
              <a:t>jezici</a:t>
            </a:r>
            <a:endParaRPr lang="en-US" sz="2400" dirty="0">
              <a:solidFill>
                <a:schemeClr val="bg1"/>
              </a:solidFill>
            </a:endParaRPr>
          </a:p>
          <a:p>
            <a:pPr marL="285750" indent="-285750">
              <a:buFont typeface="Arial" panose="020B0604020202020204" pitchFamily="34" charset="0"/>
              <a:buChar char="•"/>
            </a:pPr>
            <a:r>
              <a:rPr lang="en-US" sz="2400" dirty="0" err="1">
                <a:solidFill>
                  <a:schemeClr val="bg1"/>
                </a:solidFill>
              </a:rPr>
              <a:t>Reaguje</a:t>
            </a:r>
            <a:r>
              <a:rPr lang="en-US" sz="2400" dirty="0">
                <a:solidFill>
                  <a:schemeClr val="bg1"/>
                </a:solidFill>
              </a:rPr>
              <a:t> </a:t>
            </a:r>
            <a:r>
              <a:rPr lang="en-US" sz="2400" dirty="0" err="1">
                <a:solidFill>
                  <a:schemeClr val="bg1"/>
                </a:solidFill>
              </a:rPr>
              <a:t>na</a:t>
            </a:r>
            <a:r>
              <a:rPr lang="en-US" sz="2400" dirty="0">
                <a:solidFill>
                  <a:schemeClr val="bg1"/>
                </a:solidFill>
              </a:rPr>
              <a:t> </a:t>
            </a:r>
            <a:r>
              <a:rPr lang="en-US" sz="2400" dirty="0" err="1">
                <a:solidFill>
                  <a:schemeClr val="bg1"/>
                </a:solidFill>
              </a:rPr>
              <a:t>različite</a:t>
            </a:r>
            <a:r>
              <a:rPr lang="en-US" sz="2400" dirty="0">
                <a:solidFill>
                  <a:schemeClr val="bg1"/>
                </a:solidFill>
              </a:rPr>
              <a:t> </a:t>
            </a:r>
            <a:r>
              <a:rPr lang="en-US" sz="2400" dirty="0" err="1">
                <a:solidFill>
                  <a:schemeClr val="bg1"/>
                </a:solidFill>
              </a:rPr>
              <a:t>okidače</a:t>
            </a:r>
            <a:r>
              <a:rPr lang="en-US" sz="2400" dirty="0">
                <a:solidFill>
                  <a:schemeClr val="bg1"/>
                </a:solidFill>
              </a:rPr>
              <a:t> </a:t>
            </a:r>
          </a:p>
          <a:p>
            <a:pPr marL="285750" indent="-285750">
              <a:buFont typeface="Arial" panose="020B0604020202020204" pitchFamily="34" charset="0"/>
              <a:buChar char="•"/>
            </a:pPr>
            <a:r>
              <a:rPr lang="en-US" sz="2400" dirty="0" err="1">
                <a:solidFill>
                  <a:schemeClr val="bg1"/>
                </a:solidFill>
              </a:rPr>
              <a:t>Mikroservisna</a:t>
            </a:r>
            <a:r>
              <a:rPr lang="en-US" sz="2400" dirty="0">
                <a:solidFill>
                  <a:schemeClr val="bg1"/>
                </a:solidFill>
              </a:rPr>
              <a:t> </a:t>
            </a:r>
            <a:r>
              <a:rPr lang="en-US" sz="2400" dirty="0" err="1">
                <a:solidFill>
                  <a:schemeClr val="bg1"/>
                </a:solidFill>
              </a:rPr>
              <a:t>arhitektura</a:t>
            </a:r>
            <a:endParaRPr lang="en-US" sz="2400" dirty="0">
              <a:solidFill>
                <a:schemeClr val="bg1"/>
              </a:solidFill>
            </a:endParaRPr>
          </a:p>
          <a:p>
            <a:pPr marL="285750" indent="-285750">
              <a:buFont typeface="Arial" panose="020B0604020202020204" pitchFamily="34" charset="0"/>
              <a:buChar char="•"/>
            </a:pPr>
            <a:r>
              <a:rPr lang="en-US" sz="2400" dirty="0" err="1">
                <a:solidFill>
                  <a:schemeClr val="bg1"/>
                </a:solidFill>
              </a:rPr>
              <a:t>Automatski</a:t>
            </a:r>
            <a:r>
              <a:rPr lang="en-US" sz="2400" dirty="0">
                <a:solidFill>
                  <a:schemeClr val="bg1"/>
                </a:solidFill>
              </a:rPr>
              <a:t> </a:t>
            </a:r>
            <a:r>
              <a:rPr lang="en-US" sz="2400" dirty="0" err="1">
                <a:solidFill>
                  <a:schemeClr val="bg1"/>
                </a:solidFill>
              </a:rPr>
              <a:t>skalira</a:t>
            </a:r>
            <a:endParaRPr lang="en-US" sz="2400" dirty="0">
              <a:solidFill>
                <a:schemeClr val="bg1"/>
              </a:solidFill>
            </a:endParaRPr>
          </a:p>
          <a:p>
            <a:pPr marL="285750" indent="-285750">
              <a:buFont typeface="Arial" panose="020B0604020202020204" pitchFamily="34" charset="0"/>
              <a:buChar char="•"/>
            </a:pPr>
            <a:endParaRPr lang="en-US" sz="2400" dirty="0">
              <a:solidFill>
                <a:schemeClr val="bg1"/>
              </a:solidFill>
            </a:endParaRPr>
          </a:p>
          <a:p>
            <a:pPr marL="742950" lvl="1" indent="-285750">
              <a:buFont typeface="Arial" panose="020B0604020202020204" pitchFamily="34" charset="0"/>
              <a:buChar char="•"/>
            </a:pPr>
            <a:endParaRPr lang="en-US" sz="2400" dirty="0">
              <a:solidFill>
                <a:schemeClr val="bg1"/>
              </a:solidFill>
            </a:endParaRPr>
          </a:p>
          <a:p>
            <a:pPr marL="285750" indent="-285750">
              <a:buFont typeface="Arial" panose="020B0604020202020204" pitchFamily="34" charset="0"/>
              <a:buChar char="•"/>
            </a:pPr>
            <a:endParaRPr lang="en-US" sz="2400" dirty="0">
              <a:solidFill>
                <a:schemeClr val="bg1"/>
              </a:solidFill>
            </a:endParaRPr>
          </a:p>
          <a:p>
            <a:pPr marL="285750" indent="-285750">
              <a:buFont typeface="Arial" panose="020B0604020202020204" pitchFamily="34" charset="0"/>
              <a:buChar char="•"/>
            </a:pPr>
            <a:endParaRPr lang="en-US" sz="2400" dirty="0">
              <a:solidFill>
                <a:schemeClr val="bg1"/>
              </a:solidFill>
            </a:endParaRPr>
          </a:p>
        </p:txBody>
      </p:sp>
    </p:spTree>
    <p:extLst>
      <p:ext uri="{BB962C8B-B14F-4D97-AF65-F5344CB8AC3E}">
        <p14:creationId xmlns:p14="http://schemas.microsoft.com/office/powerpoint/2010/main" val="275511445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74E8BD41-0B59-A04D-9734-0E8A991F6F65}"/>
              </a:ext>
            </a:extLst>
          </p:cNvPr>
          <p:cNvSpPr>
            <a:spLocks noGrp="1"/>
          </p:cNvSpPr>
          <p:nvPr>
            <p:ph type="ftr" sz="quarter" idx="10"/>
          </p:nvPr>
        </p:nvSpPr>
        <p:spPr/>
        <p:txBody>
          <a:bodyPr/>
          <a:lstStyle/>
          <a:p>
            <a:r>
              <a:rPr lang="en-US"/>
              <a:t>Copyright© 2019 GoDaddy Inc.   All Rights Reserved. </a:t>
            </a:r>
          </a:p>
        </p:txBody>
      </p:sp>
      <p:sp>
        <p:nvSpPr>
          <p:cNvPr id="5" name="Slide Number Placeholder 4">
            <a:extLst>
              <a:ext uri="{FF2B5EF4-FFF2-40B4-BE49-F238E27FC236}">
                <a16:creationId xmlns:a16="http://schemas.microsoft.com/office/drawing/2014/main" id="{8FE8976C-A61B-3B4C-9539-C7EFA4873454}"/>
              </a:ext>
            </a:extLst>
          </p:cNvPr>
          <p:cNvSpPr>
            <a:spLocks noGrp="1"/>
          </p:cNvSpPr>
          <p:nvPr>
            <p:ph type="sldNum" sz="quarter" idx="11"/>
          </p:nvPr>
        </p:nvSpPr>
        <p:spPr/>
        <p:txBody>
          <a:bodyPr/>
          <a:lstStyle/>
          <a:p>
            <a:fld id="{76EBB49D-1E09-4371-83D5-C50E385A13A7}" type="slidenum">
              <a:rPr lang="en-US" smtClean="0"/>
              <a:pPr/>
              <a:t>39</a:t>
            </a:fld>
            <a:endParaRPr lang="en-US"/>
          </a:p>
        </p:txBody>
      </p:sp>
      <p:sp>
        <p:nvSpPr>
          <p:cNvPr id="7" name="Title 1">
            <a:extLst>
              <a:ext uri="{FF2B5EF4-FFF2-40B4-BE49-F238E27FC236}">
                <a16:creationId xmlns:a16="http://schemas.microsoft.com/office/drawing/2014/main" id="{701D364F-1D24-D448-BAA2-83FFCC7F4C9C}"/>
              </a:ext>
            </a:extLst>
          </p:cNvPr>
          <p:cNvSpPr txBox="1">
            <a:spLocks/>
          </p:cNvSpPr>
          <p:nvPr/>
        </p:nvSpPr>
        <p:spPr>
          <a:xfrm>
            <a:off x="470144" y="359584"/>
            <a:ext cx="10515600" cy="744821"/>
          </a:xfrm>
          <a:prstGeom prst="rect">
            <a:avLst/>
          </a:prstGeom>
        </p:spPr>
        <p:txBody>
          <a:bodyPr vert="horz" lIns="0" tIns="0" rIns="0" bIns="0" rtlCol="0" anchor="t" anchorCtr="0">
            <a:normAutofit/>
          </a:bodyPr>
          <a:lstStyle>
            <a:lvl1pPr algn="l" defTabSz="914400" rtl="0" eaLnBrk="1" latinLnBrk="0" hangingPunct="1">
              <a:lnSpc>
                <a:spcPct val="100000"/>
              </a:lnSpc>
              <a:spcBef>
                <a:spcPct val="0"/>
              </a:spcBef>
              <a:buNone/>
              <a:defRPr lang="en-US" sz="3200" b="1" i="0" kern="1200">
                <a:solidFill>
                  <a:schemeClr val="bg1"/>
                </a:solidFill>
                <a:latin typeface="+mn-lt"/>
                <a:ea typeface="+mj-ea"/>
                <a:cs typeface="GD Boing Black" panose="02000803030000020004" pitchFamily="50" charset="0"/>
              </a:defRPr>
            </a:lvl1pPr>
          </a:lstStyle>
          <a:p>
            <a:r>
              <a:rPr lang="en-US" dirty="0">
                <a:solidFill>
                  <a:schemeClr val="tx1"/>
                </a:solidFill>
              </a:rPr>
              <a:t>Lambda</a:t>
            </a:r>
          </a:p>
        </p:txBody>
      </p:sp>
      <p:pic>
        <p:nvPicPr>
          <p:cNvPr id="2" name="Picture 1">
            <a:extLst>
              <a:ext uri="{FF2B5EF4-FFF2-40B4-BE49-F238E27FC236}">
                <a16:creationId xmlns:a16="http://schemas.microsoft.com/office/drawing/2014/main" id="{1E0349BD-2BE0-994D-9A9C-A6349A25CFFA}"/>
              </a:ext>
            </a:extLst>
          </p:cNvPr>
          <p:cNvPicPr>
            <a:picLocks noChangeAspect="1"/>
          </p:cNvPicPr>
          <p:nvPr/>
        </p:nvPicPr>
        <p:blipFill>
          <a:blip r:embed="rId2"/>
          <a:stretch>
            <a:fillRect/>
          </a:stretch>
        </p:blipFill>
        <p:spPr>
          <a:xfrm>
            <a:off x="63500" y="1676400"/>
            <a:ext cx="12128500" cy="3523648"/>
          </a:xfrm>
          <a:prstGeom prst="rect">
            <a:avLst/>
          </a:prstGeom>
        </p:spPr>
      </p:pic>
    </p:spTree>
    <p:extLst>
      <p:ext uri="{BB962C8B-B14F-4D97-AF65-F5344CB8AC3E}">
        <p14:creationId xmlns:p14="http://schemas.microsoft.com/office/powerpoint/2010/main" val="29422106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8DB13AC4-7299-6045-8882-30C9D09FADB2}"/>
              </a:ext>
            </a:extLst>
          </p:cNvPr>
          <p:cNvSpPr>
            <a:spLocks noGrp="1"/>
          </p:cNvSpPr>
          <p:nvPr>
            <p:ph type="ftr" sz="quarter" idx="11"/>
          </p:nvPr>
        </p:nvSpPr>
        <p:spPr/>
        <p:txBody>
          <a:bodyPr/>
          <a:lstStyle/>
          <a:p>
            <a:r>
              <a:rPr lang="en-US"/>
              <a:t>Copyright© 2019 GoDaddy Inc.   All Rights Reserved. </a:t>
            </a:r>
          </a:p>
        </p:txBody>
      </p:sp>
      <p:sp>
        <p:nvSpPr>
          <p:cNvPr id="5" name="Slide Number Placeholder 4">
            <a:extLst>
              <a:ext uri="{FF2B5EF4-FFF2-40B4-BE49-F238E27FC236}">
                <a16:creationId xmlns:a16="http://schemas.microsoft.com/office/drawing/2014/main" id="{56D256C3-2E33-3849-AAC1-A7532E41E40F}"/>
              </a:ext>
            </a:extLst>
          </p:cNvPr>
          <p:cNvSpPr>
            <a:spLocks noGrp="1"/>
          </p:cNvSpPr>
          <p:nvPr>
            <p:ph type="sldNum" sz="quarter" idx="12"/>
          </p:nvPr>
        </p:nvSpPr>
        <p:spPr/>
        <p:txBody>
          <a:bodyPr/>
          <a:lstStyle/>
          <a:p>
            <a:fld id="{76EBB49D-1E09-4371-83D5-C50E385A13A7}" type="slidenum">
              <a:rPr lang="en-US" smtClean="0"/>
              <a:pPr/>
              <a:t>4</a:t>
            </a:fld>
            <a:endParaRPr lang="en-US"/>
          </a:p>
        </p:txBody>
      </p:sp>
      <p:sp>
        <p:nvSpPr>
          <p:cNvPr id="7" name="TextBox 6">
            <a:extLst>
              <a:ext uri="{FF2B5EF4-FFF2-40B4-BE49-F238E27FC236}">
                <a16:creationId xmlns:a16="http://schemas.microsoft.com/office/drawing/2014/main" id="{A36A6F30-0CDA-5D42-A63A-BE2B338F9680}"/>
              </a:ext>
            </a:extLst>
          </p:cNvPr>
          <p:cNvSpPr txBox="1"/>
          <p:nvPr/>
        </p:nvSpPr>
        <p:spPr>
          <a:xfrm>
            <a:off x="470144" y="1212127"/>
            <a:ext cx="4091185" cy="1938992"/>
          </a:xfrm>
          <a:prstGeom prst="rect">
            <a:avLst/>
          </a:prstGeom>
          <a:noFill/>
        </p:spPr>
        <p:txBody>
          <a:bodyPr wrap="none" rtlCol="0">
            <a:spAutoFit/>
          </a:bodyPr>
          <a:lstStyle/>
          <a:p>
            <a:pPr marL="285750" indent="-285750">
              <a:buFont typeface="Arial" panose="020B0604020202020204" pitchFamily="34" charset="0"/>
              <a:buChar char="•"/>
            </a:pPr>
            <a:r>
              <a:rPr lang="en-US" sz="2400" dirty="0" err="1">
                <a:solidFill>
                  <a:schemeClr val="bg1"/>
                </a:solidFill>
              </a:rPr>
              <a:t>Fleksibilnost</a:t>
            </a:r>
            <a:endParaRPr lang="en-US" sz="2400" dirty="0">
              <a:solidFill>
                <a:schemeClr val="bg1"/>
              </a:solidFill>
            </a:endParaRPr>
          </a:p>
          <a:p>
            <a:pPr marL="285750" indent="-285750">
              <a:buFont typeface="Arial" panose="020B0604020202020204" pitchFamily="34" charset="0"/>
              <a:buChar char="•"/>
            </a:pPr>
            <a:r>
              <a:rPr lang="en-US" sz="2400" dirty="0">
                <a:solidFill>
                  <a:schemeClr val="bg1"/>
                </a:solidFill>
              </a:rPr>
              <a:t>Cena</a:t>
            </a:r>
          </a:p>
          <a:p>
            <a:pPr marL="285750" indent="-285750">
              <a:buFont typeface="Arial" panose="020B0604020202020204" pitchFamily="34" charset="0"/>
              <a:buChar char="•"/>
            </a:pPr>
            <a:r>
              <a:rPr lang="en-US" sz="2400" dirty="0" err="1">
                <a:solidFill>
                  <a:schemeClr val="bg1"/>
                </a:solidFill>
              </a:rPr>
              <a:t>Skalabilnost</a:t>
            </a:r>
            <a:r>
              <a:rPr lang="en-US" sz="2400" dirty="0">
                <a:solidFill>
                  <a:schemeClr val="bg1"/>
                </a:solidFill>
              </a:rPr>
              <a:t> </a:t>
            </a:r>
            <a:r>
              <a:rPr lang="en-US" sz="2400" dirty="0" err="1">
                <a:solidFill>
                  <a:schemeClr val="bg1"/>
                </a:solidFill>
              </a:rPr>
              <a:t>i</a:t>
            </a:r>
            <a:r>
              <a:rPr lang="en-US" sz="2400" dirty="0">
                <a:solidFill>
                  <a:schemeClr val="bg1"/>
                </a:solidFill>
              </a:rPr>
              <a:t> performance</a:t>
            </a:r>
          </a:p>
          <a:p>
            <a:pPr marL="285750" indent="-285750">
              <a:buFont typeface="Arial" panose="020B0604020202020204" pitchFamily="34" charset="0"/>
              <a:buChar char="•"/>
            </a:pPr>
            <a:r>
              <a:rPr lang="en-US" sz="2400" dirty="0" err="1">
                <a:solidFill>
                  <a:schemeClr val="bg1"/>
                </a:solidFill>
              </a:rPr>
              <a:t>Pouzdanost</a:t>
            </a:r>
            <a:endParaRPr lang="en-US" sz="2400" dirty="0">
              <a:solidFill>
                <a:schemeClr val="bg1"/>
              </a:solidFill>
            </a:endParaRPr>
          </a:p>
          <a:p>
            <a:pPr marL="285750" indent="-285750">
              <a:buFont typeface="Arial" panose="020B0604020202020204" pitchFamily="34" charset="0"/>
              <a:buChar char="•"/>
            </a:pPr>
            <a:r>
              <a:rPr lang="en-US" sz="2400" dirty="0" err="1">
                <a:solidFill>
                  <a:schemeClr val="bg1"/>
                </a:solidFill>
              </a:rPr>
              <a:t>Sigurnost</a:t>
            </a:r>
            <a:endParaRPr lang="en-US" sz="2400" dirty="0">
              <a:solidFill>
                <a:schemeClr val="bg1"/>
              </a:solidFill>
            </a:endParaRPr>
          </a:p>
        </p:txBody>
      </p:sp>
      <p:sp>
        <p:nvSpPr>
          <p:cNvPr id="8" name="Title 1">
            <a:extLst>
              <a:ext uri="{FF2B5EF4-FFF2-40B4-BE49-F238E27FC236}">
                <a16:creationId xmlns:a16="http://schemas.microsoft.com/office/drawing/2014/main" id="{5FAFF116-9E08-8343-9C21-4768E0321E79}"/>
              </a:ext>
            </a:extLst>
          </p:cNvPr>
          <p:cNvSpPr>
            <a:spLocks noGrp="1"/>
          </p:cNvSpPr>
          <p:nvPr>
            <p:ph type="title"/>
          </p:nvPr>
        </p:nvSpPr>
        <p:spPr>
          <a:xfrm>
            <a:off x="470144" y="359584"/>
            <a:ext cx="10515600" cy="744821"/>
          </a:xfrm>
        </p:spPr>
        <p:txBody>
          <a:bodyPr/>
          <a:lstStyle/>
          <a:p>
            <a:r>
              <a:rPr lang="en-US" dirty="0" err="1"/>
              <a:t>Zašto</a:t>
            </a:r>
            <a:r>
              <a:rPr lang="en-US" dirty="0"/>
              <a:t> cloud ?</a:t>
            </a:r>
          </a:p>
        </p:txBody>
      </p:sp>
    </p:spTree>
    <p:extLst>
      <p:ext uri="{BB962C8B-B14F-4D97-AF65-F5344CB8AC3E}">
        <p14:creationId xmlns:p14="http://schemas.microsoft.com/office/powerpoint/2010/main" val="67051641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730180C-4B72-C34C-B2CC-AAABD480E79E}"/>
              </a:ext>
            </a:extLst>
          </p:cNvPr>
          <p:cNvSpPr>
            <a:spLocks noGrp="1"/>
          </p:cNvSpPr>
          <p:nvPr>
            <p:ph type="title"/>
          </p:nvPr>
        </p:nvSpPr>
        <p:spPr/>
        <p:txBody>
          <a:bodyPr/>
          <a:lstStyle/>
          <a:p>
            <a:r>
              <a:rPr lang="en-US" dirty="0"/>
              <a:t>Database layer</a:t>
            </a:r>
          </a:p>
        </p:txBody>
      </p:sp>
      <p:sp>
        <p:nvSpPr>
          <p:cNvPr id="4" name="Footer Placeholder 3">
            <a:extLst>
              <a:ext uri="{FF2B5EF4-FFF2-40B4-BE49-F238E27FC236}">
                <a16:creationId xmlns:a16="http://schemas.microsoft.com/office/drawing/2014/main" id="{CA63199B-276B-0242-8FC3-7FCA54234AD5}"/>
              </a:ext>
            </a:extLst>
          </p:cNvPr>
          <p:cNvSpPr>
            <a:spLocks noGrp="1"/>
          </p:cNvSpPr>
          <p:nvPr>
            <p:ph type="ftr" sz="quarter" idx="11"/>
          </p:nvPr>
        </p:nvSpPr>
        <p:spPr/>
        <p:txBody>
          <a:bodyPr/>
          <a:lstStyle/>
          <a:p>
            <a:r>
              <a:rPr lang="en-US"/>
              <a:t>Copyright© 2019 GoDaddy Inc.   All Rights Reserved. </a:t>
            </a:r>
          </a:p>
        </p:txBody>
      </p:sp>
      <p:sp>
        <p:nvSpPr>
          <p:cNvPr id="5" name="Slide Number Placeholder 4">
            <a:extLst>
              <a:ext uri="{FF2B5EF4-FFF2-40B4-BE49-F238E27FC236}">
                <a16:creationId xmlns:a16="http://schemas.microsoft.com/office/drawing/2014/main" id="{23493659-778E-6D40-B55E-7A7036CD5EDC}"/>
              </a:ext>
            </a:extLst>
          </p:cNvPr>
          <p:cNvSpPr>
            <a:spLocks noGrp="1"/>
          </p:cNvSpPr>
          <p:nvPr>
            <p:ph type="sldNum" sz="quarter" idx="12"/>
          </p:nvPr>
        </p:nvSpPr>
        <p:spPr/>
        <p:txBody>
          <a:bodyPr/>
          <a:lstStyle/>
          <a:p>
            <a:fld id="{76EBB49D-1E09-4371-83D5-C50E385A13A7}" type="slidenum">
              <a:rPr lang="en-US" smtClean="0"/>
              <a:pPr/>
              <a:t>40</a:t>
            </a:fld>
            <a:endParaRPr lang="en-US"/>
          </a:p>
        </p:txBody>
      </p:sp>
      <p:sp>
        <p:nvSpPr>
          <p:cNvPr id="3" name="Text Placeholder 2">
            <a:extLst>
              <a:ext uri="{FF2B5EF4-FFF2-40B4-BE49-F238E27FC236}">
                <a16:creationId xmlns:a16="http://schemas.microsoft.com/office/drawing/2014/main" id="{7731277A-AFB7-5045-BB3D-2D0916EA9650}"/>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13970882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74E8BD41-0B59-A04D-9734-0E8A991F6F65}"/>
              </a:ext>
            </a:extLst>
          </p:cNvPr>
          <p:cNvSpPr>
            <a:spLocks noGrp="1"/>
          </p:cNvSpPr>
          <p:nvPr>
            <p:ph type="ftr" sz="quarter" idx="11"/>
          </p:nvPr>
        </p:nvSpPr>
        <p:spPr/>
        <p:txBody>
          <a:bodyPr/>
          <a:lstStyle/>
          <a:p>
            <a:r>
              <a:rPr lang="en-US"/>
              <a:t>Copyright© 2019 GoDaddy Inc.   All Rights Reserved. </a:t>
            </a:r>
          </a:p>
        </p:txBody>
      </p:sp>
      <p:sp>
        <p:nvSpPr>
          <p:cNvPr id="5" name="Slide Number Placeholder 4">
            <a:extLst>
              <a:ext uri="{FF2B5EF4-FFF2-40B4-BE49-F238E27FC236}">
                <a16:creationId xmlns:a16="http://schemas.microsoft.com/office/drawing/2014/main" id="{8FE8976C-A61B-3B4C-9539-C7EFA4873454}"/>
              </a:ext>
            </a:extLst>
          </p:cNvPr>
          <p:cNvSpPr>
            <a:spLocks noGrp="1"/>
          </p:cNvSpPr>
          <p:nvPr>
            <p:ph type="sldNum" sz="quarter" idx="12"/>
          </p:nvPr>
        </p:nvSpPr>
        <p:spPr/>
        <p:txBody>
          <a:bodyPr/>
          <a:lstStyle/>
          <a:p>
            <a:fld id="{76EBB49D-1E09-4371-83D5-C50E385A13A7}" type="slidenum">
              <a:rPr lang="en-US" smtClean="0"/>
              <a:pPr/>
              <a:t>41</a:t>
            </a:fld>
            <a:endParaRPr lang="en-US"/>
          </a:p>
        </p:txBody>
      </p:sp>
      <p:sp>
        <p:nvSpPr>
          <p:cNvPr id="7" name="Title 1">
            <a:extLst>
              <a:ext uri="{FF2B5EF4-FFF2-40B4-BE49-F238E27FC236}">
                <a16:creationId xmlns:a16="http://schemas.microsoft.com/office/drawing/2014/main" id="{701D364F-1D24-D448-BAA2-83FFCC7F4C9C}"/>
              </a:ext>
            </a:extLst>
          </p:cNvPr>
          <p:cNvSpPr txBox="1">
            <a:spLocks/>
          </p:cNvSpPr>
          <p:nvPr/>
        </p:nvSpPr>
        <p:spPr>
          <a:xfrm>
            <a:off x="470144" y="359584"/>
            <a:ext cx="10515600" cy="744821"/>
          </a:xfrm>
          <a:prstGeom prst="rect">
            <a:avLst/>
          </a:prstGeom>
        </p:spPr>
        <p:txBody>
          <a:bodyPr vert="horz" lIns="0" tIns="0" rIns="0" bIns="0" rtlCol="0" anchor="t" anchorCtr="0">
            <a:normAutofit/>
          </a:bodyPr>
          <a:lstStyle>
            <a:lvl1pPr algn="l" defTabSz="914400" rtl="0" eaLnBrk="1" latinLnBrk="0" hangingPunct="1">
              <a:lnSpc>
                <a:spcPct val="100000"/>
              </a:lnSpc>
              <a:spcBef>
                <a:spcPct val="0"/>
              </a:spcBef>
              <a:buNone/>
              <a:defRPr lang="en-US" sz="3200" b="1" i="0" kern="1200">
                <a:solidFill>
                  <a:schemeClr val="bg1"/>
                </a:solidFill>
                <a:latin typeface="+mn-lt"/>
                <a:ea typeface="+mj-ea"/>
                <a:cs typeface="GD Boing Black" panose="02000803030000020004" pitchFamily="50" charset="0"/>
              </a:defRPr>
            </a:lvl1pPr>
          </a:lstStyle>
          <a:p>
            <a:r>
              <a:rPr lang="en-US" dirty="0"/>
              <a:t>Database layer</a:t>
            </a:r>
          </a:p>
        </p:txBody>
      </p:sp>
      <p:sp>
        <p:nvSpPr>
          <p:cNvPr id="8" name="TextBox 7">
            <a:extLst>
              <a:ext uri="{FF2B5EF4-FFF2-40B4-BE49-F238E27FC236}">
                <a16:creationId xmlns:a16="http://schemas.microsoft.com/office/drawing/2014/main" id="{2408E744-E7CB-3C45-A229-5F28D3D2849E}"/>
              </a:ext>
            </a:extLst>
          </p:cNvPr>
          <p:cNvSpPr txBox="1"/>
          <p:nvPr/>
        </p:nvSpPr>
        <p:spPr>
          <a:xfrm>
            <a:off x="470144" y="1212127"/>
            <a:ext cx="11281132" cy="2308324"/>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rPr>
              <a:t>RDS - Relational Database Service</a:t>
            </a:r>
          </a:p>
          <a:p>
            <a:pPr marL="285750" indent="-285750">
              <a:buFont typeface="Arial" panose="020B0604020202020204" pitchFamily="34" charset="0"/>
              <a:buChar char="•"/>
            </a:pPr>
            <a:r>
              <a:rPr lang="en-US" sz="2400" dirty="0">
                <a:solidFill>
                  <a:schemeClr val="bg1"/>
                </a:solidFill>
              </a:rPr>
              <a:t>DynamoDB</a:t>
            </a:r>
          </a:p>
          <a:p>
            <a:pPr marL="285750" indent="-285750">
              <a:buFont typeface="Arial" panose="020B0604020202020204" pitchFamily="34" charset="0"/>
              <a:buChar char="•"/>
            </a:pPr>
            <a:r>
              <a:rPr lang="en-US" sz="2400" dirty="0" err="1">
                <a:solidFill>
                  <a:schemeClr val="bg1"/>
                </a:solidFill>
              </a:rPr>
              <a:t>ElastiCache</a:t>
            </a:r>
            <a:endParaRPr lang="en-US" sz="2400" dirty="0">
              <a:solidFill>
                <a:schemeClr val="bg1"/>
              </a:solidFill>
            </a:endParaRPr>
          </a:p>
          <a:p>
            <a:pPr marL="285750" indent="-285750">
              <a:buFont typeface="Arial" panose="020B0604020202020204" pitchFamily="34" charset="0"/>
              <a:buChar char="•"/>
            </a:pPr>
            <a:r>
              <a:rPr lang="en-US" sz="2400" dirty="0">
                <a:solidFill>
                  <a:schemeClr val="bg1"/>
                </a:solidFill>
              </a:rPr>
              <a:t>Neptune</a:t>
            </a:r>
          </a:p>
          <a:p>
            <a:pPr marL="285750" indent="-285750">
              <a:buFont typeface="Arial" panose="020B0604020202020204" pitchFamily="34" charset="0"/>
              <a:buChar char="•"/>
            </a:pPr>
            <a:r>
              <a:rPr lang="en-US" sz="2400" dirty="0">
                <a:solidFill>
                  <a:schemeClr val="bg1"/>
                </a:solidFill>
              </a:rPr>
              <a:t>Amazon Redshift</a:t>
            </a:r>
          </a:p>
          <a:p>
            <a:pPr marL="285750" indent="-285750">
              <a:buFont typeface="Arial" panose="020B0604020202020204" pitchFamily="34" charset="0"/>
              <a:buChar char="•"/>
            </a:pPr>
            <a:r>
              <a:rPr lang="en-US" sz="2400" dirty="0">
                <a:solidFill>
                  <a:schemeClr val="bg1"/>
                </a:solidFill>
              </a:rPr>
              <a:t>Amazon </a:t>
            </a:r>
            <a:r>
              <a:rPr lang="en-US" sz="2400" dirty="0" err="1">
                <a:solidFill>
                  <a:schemeClr val="bg1"/>
                </a:solidFill>
              </a:rPr>
              <a:t>DocumentDB</a:t>
            </a:r>
            <a:endParaRPr lang="en-US" sz="2400" dirty="0">
              <a:solidFill>
                <a:schemeClr val="bg1"/>
              </a:solidFill>
            </a:endParaRPr>
          </a:p>
        </p:txBody>
      </p:sp>
    </p:spTree>
    <p:extLst>
      <p:ext uri="{BB962C8B-B14F-4D97-AF65-F5344CB8AC3E}">
        <p14:creationId xmlns:p14="http://schemas.microsoft.com/office/powerpoint/2010/main" val="322426085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74E8BD41-0B59-A04D-9734-0E8A991F6F65}"/>
              </a:ext>
            </a:extLst>
          </p:cNvPr>
          <p:cNvSpPr>
            <a:spLocks noGrp="1"/>
          </p:cNvSpPr>
          <p:nvPr>
            <p:ph type="ftr" sz="quarter" idx="11"/>
          </p:nvPr>
        </p:nvSpPr>
        <p:spPr/>
        <p:txBody>
          <a:bodyPr/>
          <a:lstStyle/>
          <a:p>
            <a:r>
              <a:rPr lang="en-US"/>
              <a:t>Copyright© 2019 GoDaddy Inc.   All Rights Reserved. </a:t>
            </a:r>
          </a:p>
        </p:txBody>
      </p:sp>
      <p:sp>
        <p:nvSpPr>
          <p:cNvPr id="5" name="Slide Number Placeholder 4">
            <a:extLst>
              <a:ext uri="{FF2B5EF4-FFF2-40B4-BE49-F238E27FC236}">
                <a16:creationId xmlns:a16="http://schemas.microsoft.com/office/drawing/2014/main" id="{8FE8976C-A61B-3B4C-9539-C7EFA4873454}"/>
              </a:ext>
            </a:extLst>
          </p:cNvPr>
          <p:cNvSpPr>
            <a:spLocks noGrp="1"/>
          </p:cNvSpPr>
          <p:nvPr>
            <p:ph type="sldNum" sz="quarter" idx="12"/>
          </p:nvPr>
        </p:nvSpPr>
        <p:spPr/>
        <p:txBody>
          <a:bodyPr/>
          <a:lstStyle/>
          <a:p>
            <a:fld id="{76EBB49D-1E09-4371-83D5-C50E385A13A7}" type="slidenum">
              <a:rPr lang="en-US" smtClean="0"/>
              <a:pPr/>
              <a:t>42</a:t>
            </a:fld>
            <a:endParaRPr lang="en-US"/>
          </a:p>
        </p:txBody>
      </p:sp>
      <p:sp>
        <p:nvSpPr>
          <p:cNvPr id="7" name="Title 1">
            <a:extLst>
              <a:ext uri="{FF2B5EF4-FFF2-40B4-BE49-F238E27FC236}">
                <a16:creationId xmlns:a16="http://schemas.microsoft.com/office/drawing/2014/main" id="{701D364F-1D24-D448-BAA2-83FFCC7F4C9C}"/>
              </a:ext>
            </a:extLst>
          </p:cNvPr>
          <p:cNvSpPr txBox="1">
            <a:spLocks/>
          </p:cNvSpPr>
          <p:nvPr/>
        </p:nvSpPr>
        <p:spPr>
          <a:xfrm>
            <a:off x="470144" y="359584"/>
            <a:ext cx="10515600" cy="744821"/>
          </a:xfrm>
          <a:prstGeom prst="rect">
            <a:avLst/>
          </a:prstGeom>
        </p:spPr>
        <p:txBody>
          <a:bodyPr vert="horz" lIns="0" tIns="0" rIns="0" bIns="0" rtlCol="0" anchor="t" anchorCtr="0">
            <a:normAutofit/>
          </a:bodyPr>
          <a:lstStyle>
            <a:lvl1pPr algn="l" defTabSz="914400" rtl="0" eaLnBrk="1" latinLnBrk="0" hangingPunct="1">
              <a:lnSpc>
                <a:spcPct val="100000"/>
              </a:lnSpc>
              <a:spcBef>
                <a:spcPct val="0"/>
              </a:spcBef>
              <a:buNone/>
              <a:defRPr lang="en-US" sz="3200" b="1" i="0" kern="1200">
                <a:solidFill>
                  <a:schemeClr val="bg1"/>
                </a:solidFill>
                <a:latin typeface="+mn-lt"/>
                <a:ea typeface="+mj-ea"/>
                <a:cs typeface="GD Boing Black" panose="02000803030000020004" pitchFamily="50" charset="0"/>
              </a:defRPr>
            </a:lvl1pPr>
          </a:lstStyle>
          <a:p>
            <a:r>
              <a:rPr lang="en-US" dirty="0"/>
              <a:t>RDS - </a:t>
            </a:r>
            <a:r>
              <a:rPr lang="en-US" b="0" dirty="0"/>
              <a:t>Relational Database Service</a:t>
            </a:r>
            <a:endParaRPr lang="en-US" dirty="0"/>
          </a:p>
        </p:txBody>
      </p:sp>
      <p:sp>
        <p:nvSpPr>
          <p:cNvPr id="8" name="TextBox 7">
            <a:extLst>
              <a:ext uri="{FF2B5EF4-FFF2-40B4-BE49-F238E27FC236}">
                <a16:creationId xmlns:a16="http://schemas.microsoft.com/office/drawing/2014/main" id="{2408E744-E7CB-3C45-A229-5F28D3D2849E}"/>
              </a:ext>
            </a:extLst>
          </p:cNvPr>
          <p:cNvSpPr txBox="1"/>
          <p:nvPr/>
        </p:nvSpPr>
        <p:spPr>
          <a:xfrm>
            <a:off x="470144" y="1212127"/>
            <a:ext cx="11281132" cy="2308324"/>
          </a:xfrm>
          <a:prstGeom prst="rect">
            <a:avLst/>
          </a:prstGeom>
          <a:noFill/>
        </p:spPr>
        <p:txBody>
          <a:bodyPr wrap="square" rtlCol="0">
            <a:spAutoFit/>
          </a:bodyPr>
          <a:lstStyle/>
          <a:p>
            <a:pPr marL="285750" indent="-285750">
              <a:buFont typeface="Arial" panose="020B0604020202020204" pitchFamily="34" charset="0"/>
              <a:buChar char="•"/>
            </a:pPr>
            <a:r>
              <a:rPr lang="en-US" sz="2400" dirty="0" err="1">
                <a:solidFill>
                  <a:schemeClr val="bg1"/>
                </a:solidFill>
              </a:rPr>
              <a:t>Relaciona</a:t>
            </a:r>
            <a:r>
              <a:rPr lang="en-US" sz="2400" dirty="0">
                <a:solidFill>
                  <a:schemeClr val="bg1"/>
                </a:solidFill>
              </a:rPr>
              <a:t> </a:t>
            </a:r>
            <a:r>
              <a:rPr lang="en-US" sz="2400" dirty="0" err="1">
                <a:solidFill>
                  <a:schemeClr val="bg1"/>
                </a:solidFill>
              </a:rPr>
              <a:t>baza</a:t>
            </a:r>
            <a:r>
              <a:rPr lang="en-US" sz="2400" dirty="0">
                <a:solidFill>
                  <a:schemeClr val="bg1"/>
                </a:solidFill>
              </a:rPr>
              <a:t> </a:t>
            </a:r>
            <a:r>
              <a:rPr lang="en-US" sz="2400" dirty="0" err="1">
                <a:solidFill>
                  <a:schemeClr val="bg1"/>
                </a:solidFill>
              </a:rPr>
              <a:t>kao</a:t>
            </a:r>
            <a:r>
              <a:rPr lang="en-US" sz="2400" dirty="0">
                <a:solidFill>
                  <a:schemeClr val="bg1"/>
                </a:solidFill>
              </a:rPr>
              <a:t> </a:t>
            </a:r>
            <a:r>
              <a:rPr lang="en-US" sz="2400" dirty="0" err="1">
                <a:solidFill>
                  <a:schemeClr val="bg1"/>
                </a:solidFill>
              </a:rPr>
              <a:t>servis</a:t>
            </a:r>
            <a:endParaRPr lang="en-US" sz="2400" dirty="0">
              <a:solidFill>
                <a:schemeClr val="bg1"/>
              </a:solidFill>
            </a:endParaRPr>
          </a:p>
          <a:p>
            <a:pPr marL="285750" indent="-285750">
              <a:buFont typeface="Arial" panose="020B0604020202020204" pitchFamily="34" charset="0"/>
              <a:buChar char="•"/>
            </a:pPr>
            <a:r>
              <a:rPr lang="en-US" sz="2400" dirty="0" err="1">
                <a:solidFill>
                  <a:schemeClr val="bg1"/>
                </a:solidFill>
              </a:rPr>
              <a:t>Laka</a:t>
            </a:r>
            <a:r>
              <a:rPr lang="en-US" sz="2400" dirty="0">
                <a:solidFill>
                  <a:schemeClr val="bg1"/>
                </a:solidFill>
              </a:rPr>
              <a:t> za </a:t>
            </a:r>
            <a:r>
              <a:rPr lang="en-US" sz="2400" dirty="0" err="1">
                <a:solidFill>
                  <a:schemeClr val="bg1"/>
                </a:solidFill>
              </a:rPr>
              <a:t>održavanje</a:t>
            </a:r>
            <a:endParaRPr lang="en-US" sz="2400" dirty="0">
              <a:solidFill>
                <a:schemeClr val="bg1"/>
              </a:solidFill>
            </a:endParaRPr>
          </a:p>
          <a:p>
            <a:pPr marL="742950" lvl="1" indent="-285750">
              <a:buFont typeface="Arial" panose="020B0604020202020204" pitchFamily="34" charset="0"/>
              <a:buChar char="•"/>
            </a:pPr>
            <a:r>
              <a:rPr lang="en-US" sz="2400" dirty="0" err="1">
                <a:solidFill>
                  <a:schemeClr val="bg1"/>
                </a:solidFill>
              </a:rPr>
              <a:t>Automatski</a:t>
            </a:r>
            <a:r>
              <a:rPr lang="en-US" sz="2400" dirty="0">
                <a:solidFill>
                  <a:schemeClr val="bg1"/>
                </a:solidFill>
              </a:rPr>
              <a:t> backup, patching,</a:t>
            </a:r>
          </a:p>
          <a:p>
            <a:pPr marL="285750" indent="-285750">
              <a:buFont typeface="Arial" panose="020B0604020202020204" pitchFamily="34" charset="0"/>
              <a:buChar char="•"/>
            </a:pPr>
            <a:r>
              <a:rPr lang="en-US" sz="2400" dirty="0" err="1">
                <a:solidFill>
                  <a:schemeClr val="bg1"/>
                </a:solidFill>
              </a:rPr>
              <a:t>Omogućava</a:t>
            </a:r>
            <a:r>
              <a:rPr lang="en-US" sz="2400" dirty="0">
                <a:solidFill>
                  <a:schemeClr val="bg1"/>
                </a:solidFill>
              </a:rPr>
              <a:t> </a:t>
            </a:r>
            <a:r>
              <a:rPr lang="en-US" sz="2400" dirty="0" err="1">
                <a:solidFill>
                  <a:schemeClr val="bg1"/>
                </a:solidFill>
              </a:rPr>
              <a:t>redudansu</a:t>
            </a:r>
            <a:r>
              <a:rPr lang="en-US" sz="2400" dirty="0">
                <a:solidFill>
                  <a:schemeClr val="bg1"/>
                </a:solidFill>
              </a:rPr>
              <a:t> </a:t>
            </a:r>
            <a:r>
              <a:rPr lang="en-US" sz="2400" dirty="0" err="1">
                <a:solidFill>
                  <a:schemeClr val="bg1"/>
                </a:solidFill>
              </a:rPr>
              <a:t>i</a:t>
            </a:r>
            <a:r>
              <a:rPr lang="en-US" sz="2400" dirty="0">
                <a:solidFill>
                  <a:schemeClr val="bg1"/>
                </a:solidFill>
              </a:rPr>
              <a:t> </a:t>
            </a:r>
            <a:r>
              <a:rPr lang="en-US" sz="2400" dirty="0" err="1">
                <a:solidFill>
                  <a:schemeClr val="bg1"/>
                </a:solidFill>
              </a:rPr>
              <a:t>visoku</a:t>
            </a:r>
            <a:r>
              <a:rPr lang="en-US" sz="2400" dirty="0">
                <a:solidFill>
                  <a:schemeClr val="bg1"/>
                </a:solidFill>
              </a:rPr>
              <a:t> </a:t>
            </a:r>
            <a:r>
              <a:rPr lang="en-US" sz="2400" dirty="0" err="1">
                <a:solidFill>
                  <a:schemeClr val="bg1"/>
                </a:solidFill>
              </a:rPr>
              <a:t>dostupnost</a:t>
            </a:r>
            <a:endParaRPr lang="en-US" sz="2400" dirty="0">
              <a:solidFill>
                <a:schemeClr val="bg1"/>
              </a:solidFill>
            </a:endParaRPr>
          </a:p>
          <a:p>
            <a:pPr marL="742950" lvl="1" indent="-285750">
              <a:buFont typeface="Arial" panose="020B0604020202020204" pitchFamily="34" charset="0"/>
              <a:buChar char="•"/>
            </a:pPr>
            <a:r>
              <a:rPr lang="en-US" sz="2400" dirty="0" err="1">
                <a:solidFill>
                  <a:schemeClr val="bg1"/>
                </a:solidFill>
              </a:rPr>
              <a:t>Automatska</a:t>
            </a:r>
            <a:r>
              <a:rPr lang="en-US" sz="2400" dirty="0">
                <a:solidFill>
                  <a:schemeClr val="bg1"/>
                </a:solidFill>
              </a:rPr>
              <a:t> </a:t>
            </a:r>
            <a:r>
              <a:rPr lang="en-US" sz="2400" dirty="0" err="1">
                <a:solidFill>
                  <a:schemeClr val="bg1"/>
                </a:solidFill>
              </a:rPr>
              <a:t>detenkcija</a:t>
            </a:r>
            <a:endParaRPr lang="en-US" sz="2400" dirty="0">
              <a:solidFill>
                <a:schemeClr val="bg1"/>
              </a:solidFill>
            </a:endParaRPr>
          </a:p>
          <a:p>
            <a:pPr marL="285750" indent="-285750">
              <a:buFont typeface="Arial" panose="020B0604020202020204" pitchFamily="34" charset="0"/>
              <a:buChar char="•"/>
            </a:pPr>
            <a:endParaRPr lang="en-US" sz="2400" dirty="0">
              <a:solidFill>
                <a:schemeClr val="bg1"/>
              </a:solidFill>
            </a:endParaRPr>
          </a:p>
        </p:txBody>
      </p:sp>
      <p:pic>
        <p:nvPicPr>
          <p:cNvPr id="2" name="Picture 1">
            <a:extLst>
              <a:ext uri="{FF2B5EF4-FFF2-40B4-BE49-F238E27FC236}">
                <a16:creationId xmlns:a16="http://schemas.microsoft.com/office/drawing/2014/main" id="{38346ADC-8B07-C844-8F7C-5D5882EBBCDF}"/>
              </a:ext>
            </a:extLst>
          </p:cNvPr>
          <p:cNvPicPr>
            <a:picLocks noChangeAspect="1"/>
          </p:cNvPicPr>
          <p:nvPr/>
        </p:nvPicPr>
        <p:blipFill>
          <a:blip r:embed="rId2"/>
          <a:stretch>
            <a:fillRect/>
          </a:stretch>
        </p:blipFill>
        <p:spPr>
          <a:xfrm>
            <a:off x="0" y="3909158"/>
            <a:ext cx="12192000" cy="1387467"/>
          </a:xfrm>
          <a:prstGeom prst="rect">
            <a:avLst/>
          </a:prstGeom>
        </p:spPr>
      </p:pic>
    </p:spTree>
    <p:extLst>
      <p:ext uri="{BB962C8B-B14F-4D97-AF65-F5344CB8AC3E}">
        <p14:creationId xmlns:p14="http://schemas.microsoft.com/office/powerpoint/2010/main" val="260079533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74E8BD41-0B59-A04D-9734-0E8A991F6F65}"/>
              </a:ext>
            </a:extLst>
          </p:cNvPr>
          <p:cNvSpPr>
            <a:spLocks noGrp="1"/>
          </p:cNvSpPr>
          <p:nvPr>
            <p:ph type="ftr" sz="quarter" idx="11"/>
          </p:nvPr>
        </p:nvSpPr>
        <p:spPr/>
        <p:txBody>
          <a:bodyPr/>
          <a:lstStyle/>
          <a:p>
            <a:r>
              <a:rPr lang="en-US"/>
              <a:t>Copyright© 2019 GoDaddy Inc.   All Rights Reserved. </a:t>
            </a:r>
          </a:p>
        </p:txBody>
      </p:sp>
      <p:sp>
        <p:nvSpPr>
          <p:cNvPr id="5" name="Slide Number Placeholder 4">
            <a:extLst>
              <a:ext uri="{FF2B5EF4-FFF2-40B4-BE49-F238E27FC236}">
                <a16:creationId xmlns:a16="http://schemas.microsoft.com/office/drawing/2014/main" id="{8FE8976C-A61B-3B4C-9539-C7EFA4873454}"/>
              </a:ext>
            </a:extLst>
          </p:cNvPr>
          <p:cNvSpPr>
            <a:spLocks noGrp="1"/>
          </p:cNvSpPr>
          <p:nvPr>
            <p:ph type="sldNum" sz="quarter" idx="12"/>
          </p:nvPr>
        </p:nvSpPr>
        <p:spPr/>
        <p:txBody>
          <a:bodyPr/>
          <a:lstStyle/>
          <a:p>
            <a:fld id="{76EBB49D-1E09-4371-83D5-C50E385A13A7}" type="slidenum">
              <a:rPr lang="en-US" smtClean="0"/>
              <a:pPr/>
              <a:t>43</a:t>
            </a:fld>
            <a:endParaRPr lang="en-US"/>
          </a:p>
        </p:txBody>
      </p:sp>
      <p:sp>
        <p:nvSpPr>
          <p:cNvPr id="7" name="Title 1">
            <a:extLst>
              <a:ext uri="{FF2B5EF4-FFF2-40B4-BE49-F238E27FC236}">
                <a16:creationId xmlns:a16="http://schemas.microsoft.com/office/drawing/2014/main" id="{701D364F-1D24-D448-BAA2-83FFCC7F4C9C}"/>
              </a:ext>
            </a:extLst>
          </p:cNvPr>
          <p:cNvSpPr txBox="1">
            <a:spLocks/>
          </p:cNvSpPr>
          <p:nvPr/>
        </p:nvSpPr>
        <p:spPr>
          <a:xfrm>
            <a:off x="470144" y="359584"/>
            <a:ext cx="10515600" cy="744821"/>
          </a:xfrm>
          <a:prstGeom prst="rect">
            <a:avLst/>
          </a:prstGeom>
        </p:spPr>
        <p:txBody>
          <a:bodyPr vert="horz" lIns="0" tIns="0" rIns="0" bIns="0" rtlCol="0" anchor="t" anchorCtr="0">
            <a:normAutofit/>
          </a:bodyPr>
          <a:lstStyle>
            <a:lvl1pPr algn="l" defTabSz="914400" rtl="0" eaLnBrk="1" latinLnBrk="0" hangingPunct="1">
              <a:lnSpc>
                <a:spcPct val="100000"/>
              </a:lnSpc>
              <a:spcBef>
                <a:spcPct val="0"/>
              </a:spcBef>
              <a:buNone/>
              <a:defRPr lang="en-US" sz="3200" b="1" i="0" kern="1200">
                <a:solidFill>
                  <a:schemeClr val="bg1"/>
                </a:solidFill>
                <a:latin typeface="+mn-lt"/>
                <a:ea typeface="+mj-ea"/>
                <a:cs typeface="GD Boing Black" panose="02000803030000020004" pitchFamily="50" charset="0"/>
              </a:defRPr>
            </a:lvl1pPr>
          </a:lstStyle>
          <a:p>
            <a:r>
              <a:rPr lang="en-US" dirty="0"/>
              <a:t>DynamoDB</a:t>
            </a:r>
          </a:p>
        </p:txBody>
      </p:sp>
      <p:sp>
        <p:nvSpPr>
          <p:cNvPr id="8" name="TextBox 7">
            <a:extLst>
              <a:ext uri="{FF2B5EF4-FFF2-40B4-BE49-F238E27FC236}">
                <a16:creationId xmlns:a16="http://schemas.microsoft.com/office/drawing/2014/main" id="{2408E744-E7CB-3C45-A229-5F28D3D2849E}"/>
              </a:ext>
            </a:extLst>
          </p:cNvPr>
          <p:cNvSpPr txBox="1"/>
          <p:nvPr/>
        </p:nvSpPr>
        <p:spPr>
          <a:xfrm>
            <a:off x="470144" y="1212127"/>
            <a:ext cx="11281132" cy="4893647"/>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rPr>
              <a:t>Key-value </a:t>
            </a:r>
            <a:r>
              <a:rPr lang="en-US" sz="2400" dirty="0" err="1">
                <a:solidFill>
                  <a:schemeClr val="bg1"/>
                </a:solidFill>
              </a:rPr>
              <a:t>baza</a:t>
            </a:r>
            <a:endParaRPr lang="en-US" sz="2400" dirty="0">
              <a:solidFill>
                <a:schemeClr val="bg1"/>
              </a:solidFill>
            </a:endParaRPr>
          </a:p>
          <a:p>
            <a:pPr marL="285750" indent="-285750">
              <a:buFont typeface="Arial" panose="020B0604020202020204" pitchFamily="34" charset="0"/>
              <a:buChar char="•"/>
            </a:pPr>
            <a:r>
              <a:rPr lang="en-US" sz="2400" dirty="0" err="1">
                <a:solidFill>
                  <a:schemeClr val="bg1"/>
                </a:solidFill>
              </a:rPr>
              <a:t>Dokument</a:t>
            </a:r>
            <a:r>
              <a:rPr lang="en-US" sz="2400" dirty="0">
                <a:solidFill>
                  <a:schemeClr val="bg1"/>
                </a:solidFill>
              </a:rPr>
              <a:t> </a:t>
            </a:r>
            <a:r>
              <a:rPr lang="en-US" sz="2400" dirty="0" err="1">
                <a:solidFill>
                  <a:schemeClr val="bg1"/>
                </a:solidFill>
              </a:rPr>
              <a:t>baza</a:t>
            </a:r>
            <a:endParaRPr lang="en-US" sz="2400" dirty="0">
              <a:solidFill>
                <a:schemeClr val="bg1"/>
              </a:solidFill>
            </a:endParaRPr>
          </a:p>
          <a:p>
            <a:pPr marL="285750" indent="-285750">
              <a:buFont typeface="Arial" panose="020B0604020202020204" pitchFamily="34" charset="0"/>
              <a:buChar char="•"/>
            </a:pPr>
            <a:r>
              <a:rPr lang="en-US" sz="2400" dirty="0" err="1">
                <a:solidFill>
                  <a:schemeClr val="bg1"/>
                </a:solidFill>
              </a:rPr>
              <a:t>Multimaster</a:t>
            </a:r>
            <a:r>
              <a:rPr lang="en-US" sz="2400" dirty="0">
                <a:solidFill>
                  <a:schemeClr val="bg1"/>
                </a:solidFill>
              </a:rPr>
              <a:t> </a:t>
            </a:r>
            <a:r>
              <a:rPr lang="en-US" sz="2400" dirty="0" err="1">
                <a:solidFill>
                  <a:schemeClr val="bg1"/>
                </a:solidFill>
              </a:rPr>
              <a:t>baza</a:t>
            </a:r>
            <a:endParaRPr lang="en-US" sz="2400" dirty="0">
              <a:solidFill>
                <a:schemeClr val="bg1"/>
              </a:solidFill>
            </a:endParaRPr>
          </a:p>
          <a:p>
            <a:pPr marL="285750" indent="-285750">
              <a:buFont typeface="Arial" panose="020B0604020202020204" pitchFamily="34" charset="0"/>
              <a:buChar char="•"/>
            </a:pPr>
            <a:r>
              <a:rPr lang="en-US" sz="2400" dirty="0" err="1">
                <a:solidFill>
                  <a:schemeClr val="bg1"/>
                </a:solidFill>
              </a:rPr>
              <a:t>Vreme</a:t>
            </a:r>
            <a:r>
              <a:rPr lang="en-US" sz="2400" dirty="0">
                <a:solidFill>
                  <a:schemeClr val="bg1"/>
                </a:solidFill>
              </a:rPr>
              <a:t> </a:t>
            </a:r>
            <a:r>
              <a:rPr lang="en-US" sz="2400" dirty="0" err="1">
                <a:solidFill>
                  <a:schemeClr val="bg1"/>
                </a:solidFill>
              </a:rPr>
              <a:t>odziva</a:t>
            </a:r>
            <a:r>
              <a:rPr lang="en-US" sz="2400" dirty="0">
                <a:solidFill>
                  <a:schemeClr val="bg1"/>
                </a:solidFill>
              </a:rPr>
              <a:t> je </a:t>
            </a:r>
            <a:r>
              <a:rPr lang="en-US" sz="2400" dirty="0" err="1">
                <a:solidFill>
                  <a:schemeClr val="bg1"/>
                </a:solidFill>
              </a:rPr>
              <a:t>jednocifreni</a:t>
            </a:r>
            <a:r>
              <a:rPr lang="en-US" sz="2400" dirty="0">
                <a:solidFill>
                  <a:schemeClr val="bg1"/>
                </a:solidFill>
              </a:rPr>
              <a:t> </a:t>
            </a:r>
            <a:r>
              <a:rPr lang="en-US" sz="2400" dirty="0" err="1">
                <a:solidFill>
                  <a:schemeClr val="bg1"/>
                </a:solidFill>
              </a:rPr>
              <a:t>broj</a:t>
            </a:r>
            <a:r>
              <a:rPr lang="en-US" sz="2400" dirty="0">
                <a:solidFill>
                  <a:schemeClr val="bg1"/>
                </a:solidFill>
              </a:rPr>
              <a:t> </a:t>
            </a:r>
            <a:r>
              <a:rPr lang="en-US" sz="2400" dirty="0" err="1">
                <a:solidFill>
                  <a:schemeClr val="bg1"/>
                </a:solidFill>
              </a:rPr>
              <a:t>milisekundi</a:t>
            </a:r>
            <a:endParaRPr lang="en-US" sz="2400" dirty="0">
              <a:solidFill>
                <a:schemeClr val="bg1"/>
              </a:solidFill>
            </a:endParaRPr>
          </a:p>
          <a:p>
            <a:pPr marL="285750" indent="-285750">
              <a:buFont typeface="Arial" panose="020B0604020202020204" pitchFamily="34" charset="0"/>
              <a:buChar char="•"/>
            </a:pPr>
            <a:r>
              <a:rPr lang="en-US" sz="2400" dirty="0">
                <a:solidFill>
                  <a:schemeClr val="bg1"/>
                </a:solidFill>
              </a:rPr>
              <a:t>Serverless</a:t>
            </a:r>
          </a:p>
          <a:p>
            <a:pPr marL="285750" indent="-285750">
              <a:buFont typeface="Arial" panose="020B0604020202020204" pitchFamily="34" charset="0"/>
              <a:buChar char="•"/>
            </a:pPr>
            <a:r>
              <a:rPr lang="en-US" sz="2400" dirty="0" err="1">
                <a:solidFill>
                  <a:schemeClr val="bg1"/>
                </a:solidFill>
              </a:rPr>
              <a:t>Velike</a:t>
            </a:r>
            <a:r>
              <a:rPr lang="en-US" sz="2400" dirty="0">
                <a:solidFill>
                  <a:schemeClr val="bg1"/>
                </a:solidFill>
              </a:rPr>
              <a:t> </a:t>
            </a:r>
            <a:r>
              <a:rPr lang="en-US" sz="2400" dirty="0" err="1">
                <a:solidFill>
                  <a:schemeClr val="bg1"/>
                </a:solidFill>
              </a:rPr>
              <a:t>performanse</a:t>
            </a:r>
            <a:r>
              <a:rPr lang="en-US" sz="2400" dirty="0">
                <a:solidFill>
                  <a:schemeClr val="bg1"/>
                </a:solidFill>
              </a:rPr>
              <a:t> </a:t>
            </a:r>
          </a:p>
          <a:p>
            <a:pPr marL="742950" lvl="1" indent="-285750">
              <a:buFont typeface="Arial" panose="020B0604020202020204" pitchFamily="34" charset="0"/>
              <a:buChar char="•"/>
            </a:pPr>
            <a:r>
              <a:rPr lang="en-US" sz="2400" dirty="0">
                <a:solidFill>
                  <a:schemeClr val="bg1"/>
                </a:solidFill>
              </a:rPr>
              <a:t>DO 20 </a:t>
            </a:r>
            <a:r>
              <a:rPr lang="en-US" sz="2400" dirty="0" err="1">
                <a:solidFill>
                  <a:schemeClr val="bg1"/>
                </a:solidFill>
              </a:rPr>
              <a:t>miliona</a:t>
            </a:r>
            <a:r>
              <a:rPr lang="en-US" sz="2400" dirty="0">
                <a:solidFill>
                  <a:schemeClr val="bg1"/>
                </a:solidFill>
              </a:rPr>
              <a:t> </a:t>
            </a:r>
            <a:r>
              <a:rPr lang="en-US" sz="2400" dirty="0" err="1">
                <a:solidFill>
                  <a:schemeClr val="bg1"/>
                </a:solidFill>
              </a:rPr>
              <a:t>upita</a:t>
            </a:r>
            <a:r>
              <a:rPr lang="en-US" sz="2400" dirty="0">
                <a:solidFill>
                  <a:schemeClr val="bg1"/>
                </a:solidFill>
              </a:rPr>
              <a:t> po </a:t>
            </a:r>
            <a:r>
              <a:rPr lang="en-US" sz="2400" dirty="0" err="1">
                <a:solidFill>
                  <a:schemeClr val="bg1"/>
                </a:solidFill>
              </a:rPr>
              <a:t>sekundi</a:t>
            </a:r>
            <a:endParaRPr lang="en-US" sz="2400" dirty="0">
              <a:solidFill>
                <a:schemeClr val="bg1"/>
              </a:solidFill>
            </a:endParaRPr>
          </a:p>
          <a:p>
            <a:pPr marL="285750" indent="-285750">
              <a:buFont typeface="Arial" panose="020B0604020202020204" pitchFamily="34" charset="0"/>
              <a:buChar char="•"/>
            </a:pPr>
            <a:r>
              <a:rPr lang="en-US" sz="2400" dirty="0" err="1">
                <a:solidFill>
                  <a:schemeClr val="bg1"/>
                </a:solidFill>
              </a:rPr>
              <a:t>Primena</a:t>
            </a:r>
            <a:endParaRPr lang="en-US" sz="2400" dirty="0">
              <a:solidFill>
                <a:schemeClr val="bg1"/>
              </a:solidFill>
            </a:endParaRPr>
          </a:p>
          <a:p>
            <a:pPr marL="742950" lvl="1" indent="-285750">
              <a:buFont typeface="Arial" panose="020B0604020202020204" pitchFamily="34" charset="0"/>
              <a:buChar char="•"/>
            </a:pPr>
            <a:r>
              <a:rPr lang="en-US" sz="2400" dirty="0">
                <a:solidFill>
                  <a:schemeClr val="bg1"/>
                </a:solidFill>
              </a:rPr>
              <a:t>Gaming</a:t>
            </a:r>
          </a:p>
          <a:p>
            <a:pPr marL="742950" lvl="1" indent="-285750">
              <a:buFont typeface="Arial" panose="020B0604020202020204" pitchFamily="34" charset="0"/>
              <a:buChar char="•"/>
            </a:pPr>
            <a:r>
              <a:rPr lang="en-US" sz="2400" dirty="0">
                <a:solidFill>
                  <a:schemeClr val="bg1"/>
                </a:solidFill>
              </a:rPr>
              <a:t>Ad serving</a:t>
            </a:r>
          </a:p>
          <a:p>
            <a:pPr marL="742950" lvl="1" indent="-285750">
              <a:buFont typeface="Arial" panose="020B0604020202020204" pitchFamily="34" charset="0"/>
              <a:buChar char="•"/>
            </a:pPr>
            <a:r>
              <a:rPr lang="en-US" sz="2400" dirty="0">
                <a:solidFill>
                  <a:schemeClr val="bg1"/>
                </a:solidFill>
              </a:rPr>
              <a:t>IoT</a:t>
            </a:r>
          </a:p>
          <a:p>
            <a:pPr marL="742950" lvl="1" indent="-285750">
              <a:buFont typeface="Arial" panose="020B0604020202020204" pitchFamily="34" charset="0"/>
              <a:buChar char="•"/>
            </a:pPr>
            <a:r>
              <a:rPr lang="en-US" sz="2400" dirty="0">
                <a:solidFill>
                  <a:schemeClr val="bg1"/>
                </a:solidFill>
              </a:rPr>
              <a:t>Mobile</a:t>
            </a:r>
          </a:p>
          <a:p>
            <a:pPr marL="285750" indent="-285750">
              <a:buFont typeface="Arial" panose="020B0604020202020204" pitchFamily="34" charset="0"/>
              <a:buChar char="•"/>
            </a:pPr>
            <a:endParaRPr lang="en-US" sz="2400" dirty="0">
              <a:solidFill>
                <a:schemeClr val="bg1"/>
              </a:solidFill>
            </a:endParaRPr>
          </a:p>
        </p:txBody>
      </p:sp>
    </p:spTree>
    <p:extLst>
      <p:ext uri="{BB962C8B-B14F-4D97-AF65-F5344CB8AC3E}">
        <p14:creationId xmlns:p14="http://schemas.microsoft.com/office/powerpoint/2010/main" val="200789791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74E8BD41-0B59-A04D-9734-0E8A991F6F65}"/>
              </a:ext>
            </a:extLst>
          </p:cNvPr>
          <p:cNvSpPr>
            <a:spLocks noGrp="1"/>
          </p:cNvSpPr>
          <p:nvPr>
            <p:ph type="ftr" sz="quarter" idx="11"/>
          </p:nvPr>
        </p:nvSpPr>
        <p:spPr/>
        <p:txBody>
          <a:bodyPr/>
          <a:lstStyle/>
          <a:p>
            <a:r>
              <a:rPr lang="en-US"/>
              <a:t>Copyright© 2019 GoDaddy Inc.   All Rights Reserved. </a:t>
            </a:r>
          </a:p>
        </p:txBody>
      </p:sp>
      <p:sp>
        <p:nvSpPr>
          <p:cNvPr id="5" name="Slide Number Placeholder 4">
            <a:extLst>
              <a:ext uri="{FF2B5EF4-FFF2-40B4-BE49-F238E27FC236}">
                <a16:creationId xmlns:a16="http://schemas.microsoft.com/office/drawing/2014/main" id="{8FE8976C-A61B-3B4C-9539-C7EFA4873454}"/>
              </a:ext>
            </a:extLst>
          </p:cNvPr>
          <p:cNvSpPr>
            <a:spLocks noGrp="1"/>
          </p:cNvSpPr>
          <p:nvPr>
            <p:ph type="sldNum" sz="quarter" idx="12"/>
          </p:nvPr>
        </p:nvSpPr>
        <p:spPr/>
        <p:txBody>
          <a:bodyPr/>
          <a:lstStyle/>
          <a:p>
            <a:fld id="{76EBB49D-1E09-4371-83D5-C50E385A13A7}" type="slidenum">
              <a:rPr lang="en-US" smtClean="0"/>
              <a:pPr/>
              <a:t>44</a:t>
            </a:fld>
            <a:endParaRPr lang="en-US"/>
          </a:p>
        </p:txBody>
      </p:sp>
      <p:sp>
        <p:nvSpPr>
          <p:cNvPr id="7" name="Title 1">
            <a:extLst>
              <a:ext uri="{FF2B5EF4-FFF2-40B4-BE49-F238E27FC236}">
                <a16:creationId xmlns:a16="http://schemas.microsoft.com/office/drawing/2014/main" id="{701D364F-1D24-D448-BAA2-83FFCC7F4C9C}"/>
              </a:ext>
            </a:extLst>
          </p:cNvPr>
          <p:cNvSpPr txBox="1">
            <a:spLocks/>
          </p:cNvSpPr>
          <p:nvPr/>
        </p:nvSpPr>
        <p:spPr>
          <a:xfrm>
            <a:off x="470144" y="359584"/>
            <a:ext cx="10515600" cy="744821"/>
          </a:xfrm>
          <a:prstGeom prst="rect">
            <a:avLst/>
          </a:prstGeom>
        </p:spPr>
        <p:txBody>
          <a:bodyPr vert="horz" lIns="0" tIns="0" rIns="0" bIns="0" rtlCol="0" anchor="t" anchorCtr="0">
            <a:normAutofit/>
          </a:bodyPr>
          <a:lstStyle>
            <a:lvl1pPr algn="l" defTabSz="914400" rtl="0" eaLnBrk="1" latinLnBrk="0" hangingPunct="1">
              <a:lnSpc>
                <a:spcPct val="100000"/>
              </a:lnSpc>
              <a:spcBef>
                <a:spcPct val="0"/>
              </a:spcBef>
              <a:buNone/>
              <a:defRPr lang="en-US" sz="3200" b="1" i="0" kern="1200">
                <a:solidFill>
                  <a:schemeClr val="bg1"/>
                </a:solidFill>
                <a:latin typeface="+mn-lt"/>
                <a:ea typeface="+mj-ea"/>
                <a:cs typeface="GD Boing Black" panose="02000803030000020004" pitchFamily="50" charset="0"/>
              </a:defRPr>
            </a:lvl1pPr>
          </a:lstStyle>
          <a:p>
            <a:r>
              <a:rPr lang="en-US" dirty="0" err="1"/>
              <a:t>ElastiCache</a:t>
            </a:r>
            <a:endParaRPr lang="en-US" dirty="0"/>
          </a:p>
        </p:txBody>
      </p:sp>
      <p:sp>
        <p:nvSpPr>
          <p:cNvPr id="8" name="TextBox 7">
            <a:extLst>
              <a:ext uri="{FF2B5EF4-FFF2-40B4-BE49-F238E27FC236}">
                <a16:creationId xmlns:a16="http://schemas.microsoft.com/office/drawing/2014/main" id="{2408E744-E7CB-3C45-A229-5F28D3D2849E}"/>
              </a:ext>
            </a:extLst>
          </p:cNvPr>
          <p:cNvSpPr txBox="1"/>
          <p:nvPr/>
        </p:nvSpPr>
        <p:spPr>
          <a:xfrm>
            <a:off x="470144" y="1212127"/>
            <a:ext cx="11281132" cy="2677656"/>
          </a:xfrm>
          <a:prstGeom prst="rect">
            <a:avLst/>
          </a:prstGeom>
          <a:noFill/>
        </p:spPr>
        <p:txBody>
          <a:bodyPr wrap="square" rtlCol="0">
            <a:spAutoFit/>
          </a:bodyPr>
          <a:lstStyle/>
          <a:p>
            <a:pPr marL="285750" indent="-285750">
              <a:buFont typeface="Arial" panose="020B0604020202020204" pitchFamily="34" charset="0"/>
              <a:buChar char="•"/>
            </a:pPr>
            <a:r>
              <a:rPr lang="en-US" sz="2400" dirty="0" err="1">
                <a:solidFill>
                  <a:schemeClr val="bg1"/>
                </a:solidFill>
              </a:rPr>
              <a:t>Memorijska</a:t>
            </a:r>
            <a:r>
              <a:rPr lang="en-US" sz="2400" dirty="0">
                <a:solidFill>
                  <a:schemeClr val="bg1"/>
                </a:solidFill>
              </a:rPr>
              <a:t> </a:t>
            </a:r>
            <a:r>
              <a:rPr lang="en-US" sz="2400" dirty="0" err="1">
                <a:solidFill>
                  <a:schemeClr val="bg1"/>
                </a:solidFill>
              </a:rPr>
              <a:t>keš</a:t>
            </a:r>
            <a:r>
              <a:rPr lang="en-US" sz="2400" dirty="0">
                <a:solidFill>
                  <a:schemeClr val="bg1"/>
                </a:solidFill>
              </a:rPr>
              <a:t> </a:t>
            </a:r>
            <a:r>
              <a:rPr lang="en-US" sz="2400" dirty="0" err="1">
                <a:solidFill>
                  <a:schemeClr val="bg1"/>
                </a:solidFill>
              </a:rPr>
              <a:t>baza</a:t>
            </a:r>
            <a:endParaRPr lang="en-US" sz="2400" dirty="0">
              <a:solidFill>
                <a:schemeClr val="bg1"/>
              </a:solidFill>
            </a:endParaRPr>
          </a:p>
          <a:p>
            <a:pPr marL="285750" indent="-285750">
              <a:buFont typeface="Arial" panose="020B0604020202020204" pitchFamily="34" charset="0"/>
              <a:buChar char="•"/>
            </a:pPr>
            <a:r>
              <a:rPr lang="en-US" sz="2400" dirty="0" err="1">
                <a:solidFill>
                  <a:schemeClr val="bg1"/>
                </a:solidFill>
              </a:rPr>
              <a:t>Podržani</a:t>
            </a:r>
            <a:r>
              <a:rPr lang="en-US" sz="2400" dirty="0">
                <a:solidFill>
                  <a:schemeClr val="bg1"/>
                </a:solidFill>
              </a:rPr>
              <a:t> </a:t>
            </a:r>
            <a:r>
              <a:rPr lang="en-US" sz="2400" dirty="0" err="1">
                <a:solidFill>
                  <a:schemeClr val="bg1"/>
                </a:solidFill>
              </a:rPr>
              <a:t>sistemi</a:t>
            </a:r>
            <a:endParaRPr lang="en-US" sz="2400" dirty="0">
              <a:solidFill>
                <a:schemeClr val="bg1"/>
              </a:solidFill>
            </a:endParaRPr>
          </a:p>
          <a:p>
            <a:pPr marL="742950" lvl="1" indent="-285750">
              <a:buFont typeface="Arial" panose="020B0604020202020204" pitchFamily="34" charset="0"/>
              <a:buChar char="•"/>
            </a:pPr>
            <a:r>
              <a:rPr lang="en-US" sz="2400" dirty="0">
                <a:solidFill>
                  <a:schemeClr val="bg1"/>
                </a:solidFill>
              </a:rPr>
              <a:t>Redis</a:t>
            </a:r>
          </a:p>
          <a:p>
            <a:pPr marL="742950" lvl="1" indent="-285750">
              <a:buFont typeface="Arial" panose="020B0604020202020204" pitchFamily="34" charset="0"/>
              <a:buChar char="•"/>
            </a:pPr>
            <a:r>
              <a:rPr lang="en-US" sz="2400" dirty="0" err="1">
                <a:solidFill>
                  <a:schemeClr val="bg1"/>
                </a:solidFill>
              </a:rPr>
              <a:t>Memcache</a:t>
            </a:r>
            <a:endParaRPr lang="en-US" sz="2400" dirty="0">
              <a:solidFill>
                <a:schemeClr val="bg1"/>
              </a:solidFill>
            </a:endParaRPr>
          </a:p>
          <a:p>
            <a:pPr marL="285750" indent="-285750">
              <a:buFont typeface="Arial" panose="020B0604020202020204" pitchFamily="34" charset="0"/>
              <a:buChar char="•"/>
            </a:pPr>
            <a:r>
              <a:rPr lang="en-US" sz="2400" dirty="0" err="1">
                <a:solidFill>
                  <a:schemeClr val="bg1"/>
                </a:solidFill>
              </a:rPr>
              <a:t>Skalabilna</a:t>
            </a:r>
            <a:endParaRPr lang="en-US" sz="2400" dirty="0">
              <a:solidFill>
                <a:schemeClr val="bg1"/>
              </a:solidFill>
            </a:endParaRPr>
          </a:p>
          <a:p>
            <a:pPr marL="285750" indent="-285750">
              <a:buFont typeface="Arial" panose="020B0604020202020204" pitchFamily="34" charset="0"/>
              <a:buChar char="•"/>
            </a:pPr>
            <a:r>
              <a:rPr lang="en-US" sz="2400" dirty="0">
                <a:solidFill>
                  <a:schemeClr val="bg1"/>
                </a:solidFill>
              </a:rPr>
              <a:t>AWS </a:t>
            </a:r>
            <a:r>
              <a:rPr lang="en-US" sz="2400" dirty="0" err="1">
                <a:solidFill>
                  <a:schemeClr val="bg1"/>
                </a:solidFill>
              </a:rPr>
              <a:t>održavana</a:t>
            </a:r>
            <a:endParaRPr lang="en-US" sz="2400" dirty="0">
              <a:solidFill>
                <a:schemeClr val="bg1"/>
              </a:solidFill>
            </a:endParaRPr>
          </a:p>
          <a:p>
            <a:pPr marL="285750" indent="-285750">
              <a:buFont typeface="Arial" panose="020B0604020202020204" pitchFamily="34" charset="0"/>
              <a:buChar char="•"/>
            </a:pPr>
            <a:endParaRPr lang="en-US" sz="2400" dirty="0">
              <a:solidFill>
                <a:schemeClr val="bg1"/>
              </a:solidFill>
            </a:endParaRPr>
          </a:p>
        </p:txBody>
      </p:sp>
    </p:spTree>
    <p:extLst>
      <p:ext uri="{BB962C8B-B14F-4D97-AF65-F5344CB8AC3E}">
        <p14:creationId xmlns:p14="http://schemas.microsoft.com/office/powerpoint/2010/main" val="163314279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190B30-20B6-5644-8210-2A5E08F539D2}"/>
              </a:ext>
            </a:extLst>
          </p:cNvPr>
          <p:cNvSpPr>
            <a:spLocks noGrp="1"/>
          </p:cNvSpPr>
          <p:nvPr>
            <p:ph type="title"/>
          </p:nvPr>
        </p:nvSpPr>
        <p:spPr/>
        <p:txBody>
          <a:bodyPr/>
          <a:lstStyle/>
          <a:p>
            <a:pPr lvl="0">
              <a:spcBef>
                <a:spcPts val="0"/>
              </a:spcBef>
              <a:defRPr/>
            </a:pPr>
            <a:r>
              <a:rPr lang="en-US" sz="4000" dirty="0">
                <a:solidFill>
                  <a:srgbClr val="222222"/>
                </a:solidFill>
              </a:rPr>
              <a:t>Storage layer</a:t>
            </a:r>
          </a:p>
        </p:txBody>
      </p:sp>
      <p:sp>
        <p:nvSpPr>
          <p:cNvPr id="3" name="Text Placeholder 2">
            <a:extLst>
              <a:ext uri="{FF2B5EF4-FFF2-40B4-BE49-F238E27FC236}">
                <a16:creationId xmlns:a16="http://schemas.microsoft.com/office/drawing/2014/main" id="{79CF2A9D-2A76-634E-BADD-DEDC574F1634}"/>
              </a:ext>
            </a:extLst>
          </p:cNvPr>
          <p:cNvSpPr>
            <a:spLocks noGrp="1"/>
          </p:cNvSpPr>
          <p:nvPr>
            <p:ph type="body" idx="1"/>
          </p:nvPr>
        </p:nvSpPr>
        <p:spPr/>
        <p:txBody>
          <a:bodyPr/>
          <a:lstStyle/>
          <a:p>
            <a:endParaRPr lang="en-US" dirty="0"/>
          </a:p>
        </p:txBody>
      </p:sp>
      <p:sp>
        <p:nvSpPr>
          <p:cNvPr id="4" name="Footer Placeholder 3">
            <a:extLst>
              <a:ext uri="{FF2B5EF4-FFF2-40B4-BE49-F238E27FC236}">
                <a16:creationId xmlns:a16="http://schemas.microsoft.com/office/drawing/2014/main" id="{1EAD2272-D9DE-0147-888D-16C9F3DB0F13}"/>
              </a:ext>
            </a:extLst>
          </p:cNvPr>
          <p:cNvSpPr>
            <a:spLocks noGrp="1"/>
          </p:cNvSpPr>
          <p:nvPr>
            <p:ph type="ftr" sz="quarter" idx="11"/>
          </p:nvPr>
        </p:nvSpPr>
        <p:spPr/>
        <p:txBody>
          <a:bodyPr/>
          <a:lstStyle/>
          <a:p>
            <a:r>
              <a:rPr lang="en-US"/>
              <a:t>Copyright© 2019 GoDaddy Inc.   All Rights Reserved. </a:t>
            </a:r>
          </a:p>
        </p:txBody>
      </p:sp>
      <p:sp>
        <p:nvSpPr>
          <p:cNvPr id="5" name="Slide Number Placeholder 4">
            <a:extLst>
              <a:ext uri="{FF2B5EF4-FFF2-40B4-BE49-F238E27FC236}">
                <a16:creationId xmlns:a16="http://schemas.microsoft.com/office/drawing/2014/main" id="{1C7D4A42-14F2-0647-B6E9-ABB925DFE9F2}"/>
              </a:ext>
            </a:extLst>
          </p:cNvPr>
          <p:cNvSpPr>
            <a:spLocks noGrp="1"/>
          </p:cNvSpPr>
          <p:nvPr>
            <p:ph type="sldNum" sz="quarter" idx="12"/>
          </p:nvPr>
        </p:nvSpPr>
        <p:spPr/>
        <p:txBody>
          <a:bodyPr/>
          <a:lstStyle/>
          <a:p>
            <a:fld id="{76EBB49D-1E09-4371-83D5-C50E385A13A7}" type="slidenum">
              <a:rPr lang="en-US" smtClean="0"/>
              <a:pPr/>
              <a:t>45</a:t>
            </a:fld>
            <a:endParaRPr lang="en-US"/>
          </a:p>
        </p:txBody>
      </p:sp>
    </p:spTree>
    <p:extLst>
      <p:ext uri="{BB962C8B-B14F-4D97-AF65-F5344CB8AC3E}">
        <p14:creationId xmlns:p14="http://schemas.microsoft.com/office/powerpoint/2010/main" val="216451626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1EAD2272-D9DE-0147-888D-16C9F3DB0F13}"/>
              </a:ext>
            </a:extLst>
          </p:cNvPr>
          <p:cNvSpPr>
            <a:spLocks noGrp="1"/>
          </p:cNvSpPr>
          <p:nvPr>
            <p:ph type="ftr" sz="quarter" idx="11"/>
          </p:nvPr>
        </p:nvSpPr>
        <p:spPr/>
        <p:txBody>
          <a:bodyPr/>
          <a:lstStyle/>
          <a:p>
            <a:r>
              <a:rPr lang="en-US"/>
              <a:t>Copyright© 2019 GoDaddy Inc.   All Rights Reserved. </a:t>
            </a:r>
          </a:p>
        </p:txBody>
      </p:sp>
      <p:sp>
        <p:nvSpPr>
          <p:cNvPr id="5" name="Slide Number Placeholder 4">
            <a:extLst>
              <a:ext uri="{FF2B5EF4-FFF2-40B4-BE49-F238E27FC236}">
                <a16:creationId xmlns:a16="http://schemas.microsoft.com/office/drawing/2014/main" id="{1C7D4A42-14F2-0647-B6E9-ABB925DFE9F2}"/>
              </a:ext>
            </a:extLst>
          </p:cNvPr>
          <p:cNvSpPr>
            <a:spLocks noGrp="1"/>
          </p:cNvSpPr>
          <p:nvPr>
            <p:ph type="sldNum" sz="quarter" idx="12"/>
          </p:nvPr>
        </p:nvSpPr>
        <p:spPr/>
        <p:txBody>
          <a:bodyPr/>
          <a:lstStyle/>
          <a:p>
            <a:fld id="{76EBB49D-1E09-4371-83D5-C50E385A13A7}" type="slidenum">
              <a:rPr lang="en-US" smtClean="0"/>
              <a:pPr/>
              <a:t>46</a:t>
            </a:fld>
            <a:endParaRPr lang="en-US"/>
          </a:p>
        </p:txBody>
      </p:sp>
      <p:sp>
        <p:nvSpPr>
          <p:cNvPr id="8" name="Title 1">
            <a:extLst>
              <a:ext uri="{FF2B5EF4-FFF2-40B4-BE49-F238E27FC236}">
                <a16:creationId xmlns:a16="http://schemas.microsoft.com/office/drawing/2014/main" id="{B170059D-A00E-EE48-A029-51F3C598E7BA}"/>
              </a:ext>
            </a:extLst>
          </p:cNvPr>
          <p:cNvSpPr txBox="1">
            <a:spLocks/>
          </p:cNvSpPr>
          <p:nvPr/>
        </p:nvSpPr>
        <p:spPr>
          <a:xfrm>
            <a:off x="470144" y="359584"/>
            <a:ext cx="10515600" cy="744821"/>
          </a:xfrm>
          <a:prstGeom prst="rect">
            <a:avLst/>
          </a:prstGeom>
        </p:spPr>
        <p:txBody>
          <a:bodyPr vert="horz" lIns="0" tIns="0" rIns="0" bIns="0" rtlCol="0" anchor="t" anchorCtr="0">
            <a:normAutofit/>
          </a:bodyPr>
          <a:lstStyle>
            <a:lvl1pPr algn="l" defTabSz="914400" rtl="0" eaLnBrk="1" latinLnBrk="0" hangingPunct="1">
              <a:lnSpc>
                <a:spcPct val="100000"/>
              </a:lnSpc>
              <a:spcBef>
                <a:spcPct val="0"/>
              </a:spcBef>
              <a:buNone/>
              <a:defRPr lang="en-US" sz="3200" b="1" i="0" kern="1200">
                <a:solidFill>
                  <a:schemeClr val="bg1"/>
                </a:solidFill>
                <a:latin typeface="+mn-lt"/>
                <a:ea typeface="+mj-ea"/>
                <a:cs typeface="GD Boing Black" panose="02000803030000020004" pitchFamily="50" charset="0"/>
              </a:defRPr>
            </a:lvl1pPr>
          </a:lstStyle>
          <a:p>
            <a:r>
              <a:rPr lang="en-US" dirty="0">
                <a:solidFill>
                  <a:srgbClr val="222222"/>
                </a:solidFill>
              </a:rPr>
              <a:t>Storage layer</a:t>
            </a:r>
            <a:endParaRPr lang="en-US" dirty="0">
              <a:solidFill>
                <a:schemeClr val="tx1"/>
              </a:solidFill>
            </a:endParaRPr>
          </a:p>
        </p:txBody>
      </p:sp>
      <p:sp>
        <p:nvSpPr>
          <p:cNvPr id="9" name="TextBox 8">
            <a:extLst>
              <a:ext uri="{FF2B5EF4-FFF2-40B4-BE49-F238E27FC236}">
                <a16:creationId xmlns:a16="http://schemas.microsoft.com/office/drawing/2014/main" id="{BF6203DE-E04C-6643-9E71-D0D68693EF40}"/>
              </a:ext>
            </a:extLst>
          </p:cNvPr>
          <p:cNvSpPr txBox="1"/>
          <p:nvPr/>
        </p:nvSpPr>
        <p:spPr>
          <a:xfrm>
            <a:off x="470144" y="1212127"/>
            <a:ext cx="11281132" cy="2308324"/>
          </a:xfrm>
          <a:prstGeom prst="rect">
            <a:avLst/>
          </a:prstGeom>
          <a:noFill/>
        </p:spPr>
        <p:txBody>
          <a:bodyPr wrap="square" rtlCol="0">
            <a:spAutoFit/>
          </a:bodyPr>
          <a:lstStyle/>
          <a:p>
            <a:pPr marL="285750" indent="-285750">
              <a:buFont typeface="Arial" panose="020B0604020202020204" pitchFamily="34" charset="0"/>
              <a:buChar char="•"/>
            </a:pPr>
            <a:r>
              <a:rPr lang="en-US" sz="2400" dirty="0"/>
              <a:t>S3</a:t>
            </a:r>
          </a:p>
          <a:p>
            <a:pPr marL="285750" indent="-285750">
              <a:buFont typeface="Arial" panose="020B0604020202020204" pitchFamily="34" charset="0"/>
              <a:buChar char="•"/>
            </a:pPr>
            <a:r>
              <a:rPr lang="en-US" sz="2400" dirty="0"/>
              <a:t>S3 Glacier</a:t>
            </a:r>
          </a:p>
          <a:p>
            <a:pPr marL="285750" indent="-285750">
              <a:buFont typeface="Arial" panose="020B0604020202020204" pitchFamily="34" charset="0"/>
              <a:buChar char="•"/>
            </a:pPr>
            <a:r>
              <a:rPr lang="en-US" sz="2400" dirty="0"/>
              <a:t>EFS</a:t>
            </a:r>
          </a:p>
          <a:p>
            <a:pPr marL="285750" indent="-285750">
              <a:buFont typeface="Arial" panose="020B0604020202020204" pitchFamily="34" charset="0"/>
              <a:buChar char="•"/>
            </a:pPr>
            <a:r>
              <a:rPr lang="en-US" sz="2400" dirty="0" err="1"/>
              <a:t>FSx</a:t>
            </a:r>
            <a:endParaRPr lang="en-US" sz="2400" dirty="0"/>
          </a:p>
          <a:p>
            <a:pPr marL="285750" indent="-285750">
              <a:buFont typeface="Arial" panose="020B0604020202020204" pitchFamily="34" charset="0"/>
              <a:buChar char="•"/>
            </a:pPr>
            <a:r>
              <a:rPr lang="en-US" sz="2400" dirty="0"/>
              <a:t>Storage Gateway</a:t>
            </a:r>
          </a:p>
          <a:p>
            <a:pPr marL="285750" indent="-285750">
              <a:buFont typeface="Arial" panose="020B0604020202020204" pitchFamily="34" charset="0"/>
              <a:buChar char="•"/>
            </a:pPr>
            <a:r>
              <a:rPr lang="en-US" sz="2400" dirty="0"/>
              <a:t>AWS Backup</a:t>
            </a:r>
          </a:p>
        </p:txBody>
      </p:sp>
    </p:spTree>
    <p:extLst>
      <p:ext uri="{BB962C8B-B14F-4D97-AF65-F5344CB8AC3E}">
        <p14:creationId xmlns:p14="http://schemas.microsoft.com/office/powerpoint/2010/main" val="2479685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1EAD2272-D9DE-0147-888D-16C9F3DB0F13}"/>
              </a:ext>
            </a:extLst>
          </p:cNvPr>
          <p:cNvSpPr>
            <a:spLocks noGrp="1"/>
          </p:cNvSpPr>
          <p:nvPr>
            <p:ph type="ftr" sz="quarter" idx="11"/>
          </p:nvPr>
        </p:nvSpPr>
        <p:spPr/>
        <p:txBody>
          <a:bodyPr/>
          <a:lstStyle/>
          <a:p>
            <a:r>
              <a:rPr lang="en-US"/>
              <a:t>Copyright© 2019 GoDaddy Inc.   All Rights Reserved. </a:t>
            </a:r>
          </a:p>
        </p:txBody>
      </p:sp>
      <p:sp>
        <p:nvSpPr>
          <p:cNvPr id="5" name="Slide Number Placeholder 4">
            <a:extLst>
              <a:ext uri="{FF2B5EF4-FFF2-40B4-BE49-F238E27FC236}">
                <a16:creationId xmlns:a16="http://schemas.microsoft.com/office/drawing/2014/main" id="{1C7D4A42-14F2-0647-B6E9-ABB925DFE9F2}"/>
              </a:ext>
            </a:extLst>
          </p:cNvPr>
          <p:cNvSpPr>
            <a:spLocks noGrp="1"/>
          </p:cNvSpPr>
          <p:nvPr>
            <p:ph type="sldNum" sz="quarter" idx="12"/>
          </p:nvPr>
        </p:nvSpPr>
        <p:spPr/>
        <p:txBody>
          <a:bodyPr/>
          <a:lstStyle/>
          <a:p>
            <a:fld id="{76EBB49D-1E09-4371-83D5-C50E385A13A7}" type="slidenum">
              <a:rPr lang="en-US" smtClean="0"/>
              <a:pPr/>
              <a:t>47</a:t>
            </a:fld>
            <a:endParaRPr lang="en-US"/>
          </a:p>
        </p:txBody>
      </p:sp>
      <p:sp>
        <p:nvSpPr>
          <p:cNvPr id="8" name="Title 1">
            <a:extLst>
              <a:ext uri="{FF2B5EF4-FFF2-40B4-BE49-F238E27FC236}">
                <a16:creationId xmlns:a16="http://schemas.microsoft.com/office/drawing/2014/main" id="{B170059D-A00E-EE48-A029-51F3C598E7BA}"/>
              </a:ext>
            </a:extLst>
          </p:cNvPr>
          <p:cNvSpPr txBox="1">
            <a:spLocks/>
          </p:cNvSpPr>
          <p:nvPr/>
        </p:nvSpPr>
        <p:spPr>
          <a:xfrm>
            <a:off x="470144" y="359584"/>
            <a:ext cx="10515600" cy="744821"/>
          </a:xfrm>
          <a:prstGeom prst="rect">
            <a:avLst/>
          </a:prstGeom>
        </p:spPr>
        <p:txBody>
          <a:bodyPr vert="horz" lIns="0" tIns="0" rIns="0" bIns="0" rtlCol="0" anchor="t" anchorCtr="0">
            <a:normAutofit/>
          </a:bodyPr>
          <a:lstStyle>
            <a:lvl1pPr algn="l" defTabSz="914400" rtl="0" eaLnBrk="1" latinLnBrk="0" hangingPunct="1">
              <a:lnSpc>
                <a:spcPct val="100000"/>
              </a:lnSpc>
              <a:spcBef>
                <a:spcPct val="0"/>
              </a:spcBef>
              <a:buNone/>
              <a:defRPr lang="en-US" sz="3200" b="1" i="0" kern="1200">
                <a:solidFill>
                  <a:schemeClr val="bg1"/>
                </a:solidFill>
                <a:latin typeface="+mn-lt"/>
                <a:ea typeface="+mj-ea"/>
                <a:cs typeface="GD Boing Black" panose="02000803030000020004" pitchFamily="50" charset="0"/>
              </a:defRPr>
            </a:lvl1pPr>
          </a:lstStyle>
          <a:p>
            <a:r>
              <a:rPr lang="en-US" dirty="0">
                <a:solidFill>
                  <a:srgbClr val="222222"/>
                </a:solidFill>
              </a:rPr>
              <a:t>S3 - Simple Storage Service</a:t>
            </a:r>
          </a:p>
        </p:txBody>
      </p:sp>
      <p:sp>
        <p:nvSpPr>
          <p:cNvPr id="9" name="TextBox 8">
            <a:extLst>
              <a:ext uri="{FF2B5EF4-FFF2-40B4-BE49-F238E27FC236}">
                <a16:creationId xmlns:a16="http://schemas.microsoft.com/office/drawing/2014/main" id="{BF6203DE-E04C-6643-9E71-D0D68693EF40}"/>
              </a:ext>
            </a:extLst>
          </p:cNvPr>
          <p:cNvSpPr txBox="1"/>
          <p:nvPr/>
        </p:nvSpPr>
        <p:spPr>
          <a:xfrm>
            <a:off x="470144" y="1212127"/>
            <a:ext cx="11281132" cy="4893647"/>
          </a:xfrm>
          <a:prstGeom prst="rect">
            <a:avLst/>
          </a:prstGeom>
          <a:noFill/>
        </p:spPr>
        <p:txBody>
          <a:bodyPr wrap="square" rtlCol="0">
            <a:spAutoFit/>
          </a:bodyPr>
          <a:lstStyle/>
          <a:p>
            <a:pPr marL="285750" indent="-285750">
              <a:buFont typeface="Arial" panose="020B0604020202020204" pitchFamily="34" charset="0"/>
              <a:buChar char="•"/>
            </a:pPr>
            <a:r>
              <a:rPr lang="en-US" sz="2400" dirty="0"/>
              <a:t>Object store</a:t>
            </a:r>
          </a:p>
          <a:p>
            <a:pPr marL="285750" indent="-285750">
              <a:buFont typeface="Arial" panose="020B0604020202020204" pitchFamily="34" charset="0"/>
              <a:buChar char="•"/>
            </a:pPr>
            <a:r>
              <a:rPr lang="en-US" sz="2400" dirty="0"/>
              <a:t>REST API</a:t>
            </a:r>
          </a:p>
          <a:p>
            <a:pPr marL="285750" indent="-285750">
              <a:buFont typeface="Arial" panose="020B0604020202020204" pitchFamily="34" charset="0"/>
              <a:buChar char="•"/>
            </a:pPr>
            <a:r>
              <a:rPr lang="en-US" sz="2400" dirty="0" err="1"/>
              <a:t>Trajnost</a:t>
            </a:r>
            <a:r>
              <a:rPr lang="en-US" sz="2400" dirty="0"/>
              <a:t> </a:t>
            </a:r>
            <a:r>
              <a:rPr lang="en-US" sz="2400" dirty="0" err="1"/>
              <a:t>podataka</a:t>
            </a:r>
            <a:r>
              <a:rPr lang="en-US" sz="2400" dirty="0"/>
              <a:t> 99.999999999% (11 9’s)</a:t>
            </a:r>
          </a:p>
          <a:p>
            <a:pPr marL="285750" indent="-285750">
              <a:buFont typeface="Arial" panose="020B0604020202020204" pitchFamily="34" charset="0"/>
              <a:buChar char="•"/>
            </a:pPr>
            <a:r>
              <a:rPr lang="en-US" sz="2400" dirty="0" err="1"/>
              <a:t>Jeftin</a:t>
            </a:r>
            <a:endParaRPr lang="en-US" sz="2400" dirty="0"/>
          </a:p>
          <a:p>
            <a:pPr marL="742950" lvl="1" indent="-285750">
              <a:buFont typeface="Arial" panose="020B0604020202020204" pitchFamily="34" charset="0"/>
              <a:buChar char="•"/>
            </a:pPr>
            <a:r>
              <a:rPr lang="en-US" sz="2400" dirty="0" err="1"/>
              <a:t>Nekoliko</a:t>
            </a:r>
            <a:r>
              <a:rPr lang="en-US" sz="2400" dirty="0"/>
              <a:t> </a:t>
            </a:r>
            <a:r>
              <a:rPr lang="en-US" sz="2400" dirty="0" err="1"/>
              <a:t>klasa</a:t>
            </a:r>
            <a:r>
              <a:rPr lang="en-US" sz="2400" dirty="0"/>
              <a:t> </a:t>
            </a:r>
            <a:r>
              <a:rPr lang="en-US" sz="2400" dirty="0" err="1"/>
              <a:t>cene</a:t>
            </a:r>
            <a:r>
              <a:rPr lang="en-US" sz="2400" dirty="0"/>
              <a:t> </a:t>
            </a:r>
            <a:r>
              <a:rPr lang="en-US" sz="2400" dirty="0" err="1"/>
              <a:t>prema</a:t>
            </a:r>
            <a:r>
              <a:rPr lang="en-US" sz="2400" dirty="0"/>
              <a:t> </a:t>
            </a:r>
            <a:r>
              <a:rPr lang="en-US" sz="2400" dirty="0" err="1"/>
              <a:t>nameni</a:t>
            </a:r>
            <a:endParaRPr lang="en-US" sz="2400" dirty="0"/>
          </a:p>
          <a:p>
            <a:pPr marL="285750" indent="-285750">
              <a:buFont typeface="Arial" panose="020B0604020202020204" pitchFamily="34" charset="0"/>
              <a:buChar char="•"/>
            </a:pPr>
            <a:r>
              <a:rPr lang="en-US" sz="2400" dirty="0" err="1"/>
              <a:t>Primene</a:t>
            </a:r>
            <a:endParaRPr lang="en-US" sz="2400" dirty="0"/>
          </a:p>
          <a:p>
            <a:pPr marL="742950" lvl="1" indent="-285750">
              <a:buFont typeface="Arial" panose="020B0604020202020204" pitchFamily="34" charset="0"/>
              <a:buChar char="•"/>
            </a:pPr>
            <a:r>
              <a:rPr lang="en-US" sz="2400" dirty="0"/>
              <a:t>Disaster recovery</a:t>
            </a:r>
          </a:p>
          <a:p>
            <a:pPr marL="742950" lvl="1" indent="-285750">
              <a:buFont typeface="Arial" panose="020B0604020202020204" pitchFamily="34" charset="0"/>
              <a:buChar char="•"/>
            </a:pPr>
            <a:r>
              <a:rPr lang="en-US" sz="2400" dirty="0"/>
              <a:t>Backup</a:t>
            </a:r>
          </a:p>
          <a:p>
            <a:pPr marL="742950" lvl="1" indent="-285750">
              <a:buFont typeface="Arial" panose="020B0604020202020204" pitchFamily="34" charset="0"/>
              <a:buChar char="•"/>
            </a:pPr>
            <a:r>
              <a:rPr lang="en-US" sz="2400" dirty="0" err="1"/>
              <a:t>Arhive</a:t>
            </a:r>
            <a:endParaRPr lang="en-US" sz="2400" dirty="0"/>
          </a:p>
          <a:p>
            <a:pPr marL="742950" lvl="1" indent="-285750">
              <a:buFont typeface="Arial" panose="020B0604020202020204" pitchFamily="34" charset="0"/>
              <a:buChar char="•"/>
            </a:pPr>
            <a:r>
              <a:rPr lang="en-US" sz="2400" dirty="0" err="1"/>
              <a:t>Nativne</a:t>
            </a:r>
            <a:r>
              <a:rPr lang="en-US" sz="2400" dirty="0"/>
              <a:t> cloud </a:t>
            </a:r>
            <a:r>
              <a:rPr lang="en-US" sz="2400" dirty="0" err="1"/>
              <a:t>aplikacije</a:t>
            </a:r>
            <a:endParaRPr lang="en-US" sz="2400" dirty="0"/>
          </a:p>
          <a:p>
            <a:endParaRPr lang="en-US" sz="2400" dirty="0"/>
          </a:p>
          <a:p>
            <a:pPr marL="285750" indent="-285750">
              <a:buFont typeface="Arial" panose="020B0604020202020204" pitchFamily="34" charset="0"/>
              <a:buChar char="•"/>
            </a:pPr>
            <a:endParaRPr lang="en-US" sz="2400" dirty="0"/>
          </a:p>
          <a:p>
            <a:pPr marL="742950" lvl="1" indent="-285750">
              <a:buFont typeface="Arial" panose="020B0604020202020204" pitchFamily="34" charset="0"/>
              <a:buChar char="•"/>
            </a:pPr>
            <a:endParaRPr lang="en-US" sz="2400" dirty="0"/>
          </a:p>
        </p:txBody>
      </p:sp>
    </p:spTree>
    <p:extLst>
      <p:ext uri="{BB962C8B-B14F-4D97-AF65-F5344CB8AC3E}">
        <p14:creationId xmlns:p14="http://schemas.microsoft.com/office/powerpoint/2010/main" val="64727266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1EAD2272-D9DE-0147-888D-16C9F3DB0F13}"/>
              </a:ext>
            </a:extLst>
          </p:cNvPr>
          <p:cNvSpPr>
            <a:spLocks noGrp="1"/>
          </p:cNvSpPr>
          <p:nvPr>
            <p:ph type="ftr" sz="quarter" idx="11"/>
          </p:nvPr>
        </p:nvSpPr>
        <p:spPr/>
        <p:txBody>
          <a:bodyPr/>
          <a:lstStyle/>
          <a:p>
            <a:r>
              <a:rPr lang="en-US"/>
              <a:t>Copyright© 2019 GoDaddy Inc.   All Rights Reserved. </a:t>
            </a:r>
          </a:p>
        </p:txBody>
      </p:sp>
      <p:sp>
        <p:nvSpPr>
          <p:cNvPr id="5" name="Slide Number Placeholder 4">
            <a:extLst>
              <a:ext uri="{FF2B5EF4-FFF2-40B4-BE49-F238E27FC236}">
                <a16:creationId xmlns:a16="http://schemas.microsoft.com/office/drawing/2014/main" id="{1C7D4A42-14F2-0647-B6E9-ABB925DFE9F2}"/>
              </a:ext>
            </a:extLst>
          </p:cNvPr>
          <p:cNvSpPr>
            <a:spLocks noGrp="1"/>
          </p:cNvSpPr>
          <p:nvPr>
            <p:ph type="sldNum" sz="quarter" idx="12"/>
          </p:nvPr>
        </p:nvSpPr>
        <p:spPr/>
        <p:txBody>
          <a:bodyPr/>
          <a:lstStyle/>
          <a:p>
            <a:fld id="{76EBB49D-1E09-4371-83D5-C50E385A13A7}" type="slidenum">
              <a:rPr lang="en-US" smtClean="0"/>
              <a:pPr/>
              <a:t>48</a:t>
            </a:fld>
            <a:endParaRPr lang="en-US"/>
          </a:p>
        </p:txBody>
      </p:sp>
      <p:sp>
        <p:nvSpPr>
          <p:cNvPr id="8" name="Title 1">
            <a:extLst>
              <a:ext uri="{FF2B5EF4-FFF2-40B4-BE49-F238E27FC236}">
                <a16:creationId xmlns:a16="http://schemas.microsoft.com/office/drawing/2014/main" id="{B170059D-A00E-EE48-A029-51F3C598E7BA}"/>
              </a:ext>
            </a:extLst>
          </p:cNvPr>
          <p:cNvSpPr txBox="1">
            <a:spLocks/>
          </p:cNvSpPr>
          <p:nvPr/>
        </p:nvSpPr>
        <p:spPr>
          <a:xfrm>
            <a:off x="470144" y="359584"/>
            <a:ext cx="10515600" cy="744821"/>
          </a:xfrm>
          <a:prstGeom prst="rect">
            <a:avLst/>
          </a:prstGeom>
        </p:spPr>
        <p:txBody>
          <a:bodyPr vert="horz" lIns="0" tIns="0" rIns="0" bIns="0" rtlCol="0" anchor="t" anchorCtr="0">
            <a:normAutofit/>
          </a:bodyPr>
          <a:lstStyle>
            <a:lvl1pPr algn="l" defTabSz="914400" rtl="0" eaLnBrk="1" latinLnBrk="0" hangingPunct="1">
              <a:lnSpc>
                <a:spcPct val="100000"/>
              </a:lnSpc>
              <a:spcBef>
                <a:spcPct val="0"/>
              </a:spcBef>
              <a:buNone/>
              <a:defRPr lang="en-US" sz="3200" b="1" i="0" kern="1200">
                <a:solidFill>
                  <a:schemeClr val="bg1"/>
                </a:solidFill>
                <a:latin typeface="+mn-lt"/>
                <a:ea typeface="+mj-ea"/>
                <a:cs typeface="GD Boing Black" panose="02000803030000020004" pitchFamily="50" charset="0"/>
              </a:defRPr>
            </a:lvl1pPr>
          </a:lstStyle>
          <a:p>
            <a:r>
              <a:rPr lang="en-US" dirty="0">
                <a:solidFill>
                  <a:srgbClr val="222222"/>
                </a:solidFill>
              </a:rPr>
              <a:t>S3 Glacier</a:t>
            </a:r>
          </a:p>
        </p:txBody>
      </p:sp>
      <p:sp>
        <p:nvSpPr>
          <p:cNvPr id="9" name="TextBox 8">
            <a:extLst>
              <a:ext uri="{FF2B5EF4-FFF2-40B4-BE49-F238E27FC236}">
                <a16:creationId xmlns:a16="http://schemas.microsoft.com/office/drawing/2014/main" id="{BF6203DE-E04C-6643-9E71-D0D68693EF40}"/>
              </a:ext>
            </a:extLst>
          </p:cNvPr>
          <p:cNvSpPr txBox="1"/>
          <p:nvPr/>
        </p:nvSpPr>
        <p:spPr>
          <a:xfrm>
            <a:off x="470144" y="1212127"/>
            <a:ext cx="11281132" cy="4893647"/>
          </a:xfrm>
          <a:prstGeom prst="rect">
            <a:avLst/>
          </a:prstGeom>
          <a:noFill/>
        </p:spPr>
        <p:txBody>
          <a:bodyPr wrap="square" rtlCol="0">
            <a:spAutoFit/>
          </a:bodyPr>
          <a:lstStyle/>
          <a:p>
            <a:pPr marL="285750" indent="-285750">
              <a:buFont typeface="Arial" panose="020B0604020202020204" pitchFamily="34" charset="0"/>
              <a:buChar char="•"/>
            </a:pPr>
            <a:r>
              <a:rPr lang="en-US" sz="2400" dirty="0" err="1"/>
              <a:t>Dugotrajno</a:t>
            </a:r>
            <a:r>
              <a:rPr lang="en-US" sz="2400" dirty="0"/>
              <a:t> </a:t>
            </a:r>
            <a:r>
              <a:rPr lang="en-US" sz="2400" dirty="0" err="1"/>
              <a:t>arhiviranje</a:t>
            </a:r>
            <a:r>
              <a:rPr lang="en-US" sz="2400" dirty="0"/>
              <a:t> </a:t>
            </a:r>
            <a:r>
              <a:rPr lang="en-US" sz="2400" dirty="0" err="1"/>
              <a:t>podataka</a:t>
            </a:r>
            <a:endParaRPr lang="en-US" sz="2400" dirty="0"/>
          </a:p>
          <a:p>
            <a:pPr marL="285750" indent="-285750">
              <a:buFont typeface="Arial" panose="020B0604020202020204" pitchFamily="34" charset="0"/>
              <a:buChar char="•"/>
            </a:pPr>
            <a:r>
              <a:rPr lang="en-US" sz="2400" dirty="0"/>
              <a:t>REST API</a:t>
            </a:r>
          </a:p>
          <a:p>
            <a:pPr marL="285750" indent="-285750">
              <a:buFont typeface="Arial" panose="020B0604020202020204" pitchFamily="34" charset="0"/>
              <a:buChar char="•"/>
            </a:pPr>
            <a:r>
              <a:rPr lang="en-US" sz="2400" dirty="0" err="1"/>
              <a:t>Trajnost</a:t>
            </a:r>
            <a:r>
              <a:rPr lang="en-US" sz="2400" dirty="0"/>
              <a:t> </a:t>
            </a:r>
            <a:r>
              <a:rPr lang="en-US" sz="2400" dirty="0" err="1"/>
              <a:t>podataka</a:t>
            </a:r>
            <a:r>
              <a:rPr lang="en-US" sz="2400" dirty="0"/>
              <a:t> 99.999999999% (11 9’s)</a:t>
            </a:r>
          </a:p>
          <a:p>
            <a:pPr marL="285750" indent="-285750">
              <a:buFont typeface="Arial" panose="020B0604020202020204" pitchFamily="34" charset="0"/>
              <a:buChar char="•"/>
            </a:pPr>
            <a:r>
              <a:rPr lang="en-US" sz="2400" dirty="0" err="1"/>
              <a:t>Vreme</a:t>
            </a:r>
            <a:r>
              <a:rPr lang="en-US" sz="2400" dirty="0"/>
              <a:t> </a:t>
            </a:r>
            <a:r>
              <a:rPr lang="en-US" sz="2400" dirty="0" err="1"/>
              <a:t>dohvatanja</a:t>
            </a:r>
            <a:r>
              <a:rPr lang="en-US" sz="2400" dirty="0"/>
              <a:t> </a:t>
            </a:r>
            <a:r>
              <a:rPr lang="en-US" sz="2400" dirty="0" err="1"/>
              <a:t>fajla</a:t>
            </a:r>
            <a:r>
              <a:rPr lang="en-US" sz="2400" dirty="0"/>
              <a:t> 1-5 </a:t>
            </a:r>
            <a:r>
              <a:rPr lang="en-US" sz="2400" dirty="0" err="1"/>
              <a:t>minuta</a:t>
            </a:r>
            <a:endParaRPr lang="en-US" sz="2400" dirty="0"/>
          </a:p>
          <a:p>
            <a:pPr marL="285750" indent="-285750">
              <a:buFont typeface="Arial" panose="020B0604020202020204" pitchFamily="34" charset="0"/>
              <a:buChar char="•"/>
            </a:pPr>
            <a:r>
              <a:rPr lang="en-US" sz="2400" dirty="0" err="1"/>
              <a:t>Primena</a:t>
            </a:r>
            <a:endParaRPr lang="en-US" sz="2400" dirty="0"/>
          </a:p>
          <a:p>
            <a:pPr marL="742950" lvl="1" indent="-285750">
              <a:buFont typeface="Arial" panose="020B0604020202020204" pitchFamily="34" charset="0"/>
              <a:buChar char="•"/>
            </a:pPr>
            <a:r>
              <a:rPr lang="en-US" sz="2400" dirty="0" err="1"/>
              <a:t>Zamena</a:t>
            </a:r>
            <a:r>
              <a:rPr lang="en-US" sz="2400" dirty="0"/>
              <a:t> za </a:t>
            </a:r>
            <a:r>
              <a:rPr lang="en-US" sz="2400" dirty="0" err="1"/>
              <a:t>magnetne</a:t>
            </a:r>
            <a:r>
              <a:rPr lang="en-US" sz="2400" dirty="0"/>
              <a:t> </a:t>
            </a:r>
            <a:r>
              <a:rPr lang="en-US" sz="2400" dirty="0" err="1"/>
              <a:t>trake</a:t>
            </a:r>
            <a:endParaRPr lang="en-US" sz="2400" dirty="0"/>
          </a:p>
          <a:p>
            <a:pPr marL="742950" lvl="1" indent="-285750">
              <a:buFont typeface="Arial" panose="020B0604020202020204" pitchFamily="34" charset="0"/>
              <a:buChar char="•"/>
            </a:pPr>
            <a:r>
              <a:rPr lang="en-US" sz="2400" dirty="0" err="1"/>
              <a:t>Arhiviranje</a:t>
            </a:r>
            <a:r>
              <a:rPr lang="en-US" sz="2400" dirty="0"/>
              <a:t> </a:t>
            </a:r>
            <a:r>
              <a:rPr lang="en-US" sz="2400" dirty="0" err="1"/>
              <a:t>medicinskih</a:t>
            </a:r>
            <a:r>
              <a:rPr lang="en-US" sz="2400" dirty="0"/>
              <a:t> </a:t>
            </a:r>
            <a:r>
              <a:rPr lang="en-US" sz="2400" dirty="0" err="1"/>
              <a:t>podataka</a:t>
            </a:r>
            <a:endParaRPr lang="en-US" sz="2400" dirty="0"/>
          </a:p>
          <a:p>
            <a:pPr marL="742950" lvl="1" indent="-285750">
              <a:buFont typeface="Arial" panose="020B0604020202020204" pitchFamily="34" charset="0"/>
              <a:buChar char="•"/>
            </a:pPr>
            <a:r>
              <a:rPr lang="en-US" sz="2400" dirty="0" err="1"/>
              <a:t>Zakonska</a:t>
            </a:r>
            <a:r>
              <a:rPr lang="en-US" sz="2400" dirty="0"/>
              <a:t> </a:t>
            </a:r>
            <a:r>
              <a:rPr lang="en-US" sz="2400" dirty="0" err="1"/>
              <a:t>arhiviranja</a:t>
            </a:r>
            <a:r>
              <a:rPr lang="en-US" sz="2400" dirty="0"/>
              <a:t> </a:t>
            </a:r>
            <a:r>
              <a:rPr lang="en-US" sz="2400" dirty="0" err="1"/>
              <a:t>podataka</a:t>
            </a:r>
            <a:endParaRPr lang="en-US" sz="2400" dirty="0"/>
          </a:p>
          <a:p>
            <a:pPr marL="742950" lvl="1" indent="-285750">
              <a:buFont typeface="Arial" panose="020B0604020202020204" pitchFamily="34" charset="0"/>
              <a:buChar char="•"/>
            </a:pPr>
            <a:r>
              <a:rPr lang="en-US" sz="2400" dirty="0" err="1"/>
              <a:t>Digitalno</a:t>
            </a:r>
            <a:r>
              <a:rPr lang="en-US" sz="2400" dirty="0"/>
              <a:t> </a:t>
            </a:r>
            <a:r>
              <a:rPr lang="en-US" sz="2400" dirty="0" err="1"/>
              <a:t>očuvanje</a:t>
            </a:r>
            <a:r>
              <a:rPr lang="en-US" sz="2400" dirty="0"/>
              <a:t> </a:t>
            </a:r>
            <a:r>
              <a:rPr lang="en-US" sz="2400" dirty="0" err="1"/>
              <a:t>dokumenata</a:t>
            </a:r>
            <a:endParaRPr lang="en-US" sz="2400" dirty="0"/>
          </a:p>
          <a:p>
            <a:pPr marL="285750" indent="-285750">
              <a:buFont typeface="Arial" panose="020B0604020202020204" pitchFamily="34" charset="0"/>
              <a:buChar char="•"/>
            </a:pPr>
            <a:endParaRPr lang="en-US" sz="2400" dirty="0"/>
          </a:p>
          <a:p>
            <a:endParaRPr lang="en-US" sz="2400" dirty="0"/>
          </a:p>
          <a:p>
            <a:pPr marL="285750" indent="-285750">
              <a:buFont typeface="Arial" panose="020B0604020202020204" pitchFamily="34" charset="0"/>
              <a:buChar char="•"/>
            </a:pPr>
            <a:endParaRPr lang="en-US" sz="2400" dirty="0"/>
          </a:p>
          <a:p>
            <a:pPr marL="742950" lvl="1" indent="-285750">
              <a:buFont typeface="Arial" panose="020B0604020202020204" pitchFamily="34" charset="0"/>
              <a:buChar char="•"/>
            </a:pPr>
            <a:endParaRPr lang="en-US" sz="2400" dirty="0"/>
          </a:p>
        </p:txBody>
      </p:sp>
    </p:spTree>
    <p:extLst>
      <p:ext uri="{BB962C8B-B14F-4D97-AF65-F5344CB8AC3E}">
        <p14:creationId xmlns:p14="http://schemas.microsoft.com/office/powerpoint/2010/main" val="7649829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1EAD2272-D9DE-0147-888D-16C9F3DB0F13}"/>
              </a:ext>
            </a:extLst>
          </p:cNvPr>
          <p:cNvSpPr>
            <a:spLocks noGrp="1"/>
          </p:cNvSpPr>
          <p:nvPr>
            <p:ph type="ftr" sz="quarter" idx="11"/>
          </p:nvPr>
        </p:nvSpPr>
        <p:spPr/>
        <p:txBody>
          <a:bodyPr/>
          <a:lstStyle/>
          <a:p>
            <a:r>
              <a:rPr lang="en-US"/>
              <a:t>Copyright© 2019 GoDaddy Inc.   All Rights Reserved. </a:t>
            </a:r>
          </a:p>
        </p:txBody>
      </p:sp>
      <p:sp>
        <p:nvSpPr>
          <p:cNvPr id="5" name="Slide Number Placeholder 4">
            <a:extLst>
              <a:ext uri="{FF2B5EF4-FFF2-40B4-BE49-F238E27FC236}">
                <a16:creationId xmlns:a16="http://schemas.microsoft.com/office/drawing/2014/main" id="{1C7D4A42-14F2-0647-B6E9-ABB925DFE9F2}"/>
              </a:ext>
            </a:extLst>
          </p:cNvPr>
          <p:cNvSpPr>
            <a:spLocks noGrp="1"/>
          </p:cNvSpPr>
          <p:nvPr>
            <p:ph type="sldNum" sz="quarter" idx="12"/>
          </p:nvPr>
        </p:nvSpPr>
        <p:spPr/>
        <p:txBody>
          <a:bodyPr/>
          <a:lstStyle/>
          <a:p>
            <a:fld id="{76EBB49D-1E09-4371-83D5-C50E385A13A7}" type="slidenum">
              <a:rPr lang="en-US" smtClean="0"/>
              <a:pPr/>
              <a:t>49</a:t>
            </a:fld>
            <a:endParaRPr lang="en-US"/>
          </a:p>
        </p:txBody>
      </p:sp>
      <p:sp>
        <p:nvSpPr>
          <p:cNvPr id="8" name="Title 1">
            <a:extLst>
              <a:ext uri="{FF2B5EF4-FFF2-40B4-BE49-F238E27FC236}">
                <a16:creationId xmlns:a16="http://schemas.microsoft.com/office/drawing/2014/main" id="{B170059D-A00E-EE48-A029-51F3C598E7BA}"/>
              </a:ext>
            </a:extLst>
          </p:cNvPr>
          <p:cNvSpPr txBox="1">
            <a:spLocks/>
          </p:cNvSpPr>
          <p:nvPr/>
        </p:nvSpPr>
        <p:spPr>
          <a:xfrm>
            <a:off x="470144" y="359584"/>
            <a:ext cx="10515600" cy="744821"/>
          </a:xfrm>
          <a:prstGeom prst="rect">
            <a:avLst/>
          </a:prstGeom>
        </p:spPr>
        <p:txBody>
          <a:bodyPr vert="horz" lIns="0" tIns="0" rIns="0" bIns="0" rtlCol="0" anchor="t" anchorCtr="0">
            <a:normAutofit/>
          </a:bodyPr>
          <a:lstStyle>
            <a:lvl1pPr algn="l" defTabSz="914400" rtl="0" eaLnBrk="1" latinLnBrk="0" hangingPunct="1">
              <a:lnSpc>
                <a:spcPct val="100000"/>
              </a:lnSpc>
              <a:spcBef>
                <a:spcPct val="0"/>
              </a:spcBef>
              <a:buNone/>
              <a:defRPr lang="en-US" sz="3200" b="1" i="0" kern="1200">
                <a:solidFill>
                  <a:schemeClr val="bg1"/>
                </a:solidFill>
                <a:latin typeface="+mn-lt"/>
                <a:ea typeface="+mj-ea"/>
                <a:cs typeface="GD Boing Black" panose="02000803030000020004" pitchFamily="50" charset="0"/>
              </a:defRPr>
            </a:lvl1pPr>
          </a:lstStyle>
          <a:p>
            <a:r>
              <a:rPr lang="en-US" dirty="0">
                <a:solidFill>
                  <a:srgbClr val="222222"/>
                </a:solidFill>
              </a:rPr>
              <a:t>EFS – Elastic file system</a:t>
            </a:r>
          </a:p>
        </p:txBody>
      </p:sp>
      <p:sp>
        <p:nvSpPr>
          <p:cNvPr id="9" name="TextBox 8">
            <a:extLst>
              <a:ext uri="{FF2B5EF4-FFF2-40B4-BE49-F238E27FC236}">
                <a16:creationId xmlns:a16="http://schemas.microsoft.com/office/drawing/2014/main" id="{BF6203DE-E04C-6643-9E71-D0D68693EF40}"/>
              </a:ext>
            </a:extLst>
          </p:cNvPr>
          <p:cNvSpPr txBox="1"/>
          <p:nvPr/>
        </p:nvSpPr>
        <p:spPr>
          <a:xfrm>
            <a:off x="470144" y="1212127"/>
            <a:ext cx="11281132" cy="2308324"/>
          </a:xfrm>
          <a:prstGeom prst="rect">
            <a:avLst/>
          </a:prstGeom>
          <a:noFill/>
        </p:spPr>
        <p:txBody>
          <a:bodyPr wrap="square" rtlCol="0">
            <a:spAutoFit/>
          </a:bodyPr>
          <a:lstStyle/>
          <a:p>
            <a:pPr marL="285750" indent="-285750">
              <a:buFont typeface="Arial" panose="020B0604020202020204" pitchFamily="34" charset="0"/>
              <a:buChar char="•"/>
            </a:pPr>
            <a:r>
              <a:rPr lang="en-US" sz="2400" dirty="0" err="1"/>
              <a:t>Mrežni</a:t>
            </a:r>
            <a:r>
              <a:rPr lang="en-US" sz="2400" dirty="0"/>
              <a:t> disk za </a:t>
            </a:r>
            <a:r>
              <a:rPr lang="en-US" sz="2400" dirty="0" err="1"/>
              <a:t>linux</a:t>
            </a:r>
            <a:r>
              <a:rPr lang="en-US" sz="2400" dirty="0"/>
              <a:t> </a:t>
            </a:r>
            <a:r>
              <a:rPr lang="en-US" sz="2400" dirty="0" err="1"/>
              <a:t>sisteme</a:t>
            </a:r>
            <a:endParaRPr lang="en-US" sz="2400" dirty="0"/>
          </a:p>
          <a:p>
            <a:pPr marL="285750" indent="-285750">
              <a:buFont typeface="Arial" panose="020B0604020202020204" pitchFamily="34" charset="0"/>
              <a:buChar char="•"/>
            </a:pPr>
            <a:r>
              <a:rPr lang="en-US" sz="2400" dirty="0" err="1"/>
              <a:t>Paralelni</a:t>
            </a:r>
            <a:r>
              <a:rPr lang="en-US" sz="2400" dirty="0"/>
              <a:t> </a:t>
            </a:r>
            <a:r>
              <a:rPr lang="en-US" sz="2400" dirty="0" err="1"/>
              <a:t>pristup</a:t>
            </a:r>
            <a:r>
              <a:rPr lang="en-US" sz="2400" dirty="0"/>
              <a:t> </a:t>
            </a:r>
            <a:r>
              <a:rPr lang="en-US" sz="2400" dirty="0" err="1"/>
              <a:t>fajlovima</a:t>
            </a:r>
            <a:r>
              <a:rPr lang="en-US" sz="2400" dirty="0"/>
              <a:t> </a:t>
            </a:r>
            <a:r>
              <a:rPr lang="en-US" sz="2400" dirty="0" err="1"/>
              <a:t>sa</a:t>
            </a:r>
            <a:r>
              <a:rPr lang="en-US" sz="2400" dirty="0"/>
              <a:t> vise </a:t>
            </a:r>
            <a:r>
              <a:rPr lang="en-US" sz="2400" dirty="0" err="1"/>
              <a:t>mesta</a:t>
            </a:r>
            <a:endParaRPr lang="en-US" sz="2400" dirty="0"/>
          </a:p>
          <a:p>
            <a:pPr marL="285750" indent="-285750">
              <a:buFont typeface="Arial" panose="020B0604020202020204" pitchFamily="34" charset="0"/>
              <a:buChar char="•"/>
            </a:pPr>
            <a:r>
              <a:rPr lang="en-US" sz="2400" dirty="0" err="1"/>
              <a:t>Protokol</a:t>
            </a:r>
            <a:r>
              <a:rPr lang="en-US" sz="2400" dirty="0"/>
              <a:t> Network File System </a:t>
            </a:r>
            <a:r>
              <a:rPr lang="en-US" sz="2400" dirty="0" err="1"/>
              <a:t>verzije</a:t>
            </a:r>
            <a:r>
              <a:rPr lang="en-US" sz="2400" dirty="0"/>
              <a:t> 4</a:t>
            </a:r>
          </a:p>
          <a:p>
            <a:pPr marL="285750" indent="-285750">
              <a:buFont typeface="Arial" panose="020B0604020202020204" pitchFamily="34" charset="0"/>
              <a:buChar char="•"/>
            </a:pPr>
            <a:r>
              <a:rPr lang="en-US" sz="2400" dirty="0" err="1"/>
              <a:t>Elastični</a:t>
            </a:r>
            <a:r>
              <a:rPr lang="en-US" sz="2400" dirty="0"/>
              <a:t> </a:t>
            </a:r>
            <a:r>
              <a:rPr lang="en-US" sz="2400" dirty="0" err="1"/>
              <a:t>kapacitet</a:t>
            </a:r>
            <a:endParaRPr lang="en-US" sz="2400" dirty="0"/>
          </a:p>
          <a:p>
            <a:pPr marL="742950" lvl="1" indent="-285750">
              <a:buFont typeface="Arial" panose="020B0604020202020204" pitchFamily="34" charset="0"/>
              <a:buChar char="•"/>
            </a:pPr>
            <a:r>
              <a:rPr lang="en-US" sz="2400" dirty="0"/>
              <a:t>Ne </a:t>
            </a:r>
            <a:r>
              <a:rPr lang="en-US" sz="2400" dirty="0" err="1"/>
              <a:t>zakupljuje</a:t>
            </a:r>
            <a:r>
              <a:rPr lang="en-US" sz="2400" dirty="0"/>
              <a:t> se </a:t>
            </a:r>
            <a:r>
              <a:rPr lang="en-US" sz="2400" dirty="0" err="1"/>
              <a:t>unapred</a:t>
            </a:r>
            <a:endParaRPr lang="en-US" sz="2400" dirty="0"/>
          </a:p>
          <a:p>
            <a:pPr marL="285750" indent="-285750">
              <a:buFont typeface="Arial" panose="020B0604020202020204" pitchFamily="34" charset="0"/>
              <a:buChar char="•"/>
            </a:pPr>
            <a:r>
              <a:rPr lang="en-US" sz="2400" dirty="0" err="1"/>
              <a:t>Mogućnost</a:t>
            </a:r>
            <a:r>
              <a:rPr lang="en-US" sz="2400" dirty="0"/>
              <a:t> </a:t>
            </a:r>
            <a:r>
              <a:rPr lang="en-US" sz="2400" dirty="0" err="1"/>
              <a:t>zakupa</a:t>
            </a:r>
            <a:r>
              <a:rPr lang="en-US" sz="2400" dirty="0"/>
              <a:t> </a:t>
            </a:r>
            <a:r>
              <a:rPr lang="en-US" sz="2400" dirty="0" err="1"/>
              <a:t>dodeljenih</a:t>
            </a:r>
            <a:r>
              <a:rPr lang="en-US" sz="2400" dirty="0"/>
              <a:t> </a:t>
            </a:r>
            <a:r>
              <a:rPr lang="en-US" sz="2400" dirty="0" err="1"/>
              <a:t>performansi</a:t>
            </a:r>
            <a:r>
              <a:rPr lang="en-US" sz="2400" dirty="0"/>
              <a:t> (throughput)</a:t>
            </a:r>
          </a:p>
        </p:txBody>
      </p:sp>
    </p:spTree>
    <p:extLst>
      <p:ext uri="{BB962C8B-B14F-4D97-AF65-F5344CB8AC3E}">
        <p14:creationId xmlns:p14="http://schemas.microsoft.com/office/powerpoint/2010/main" val="20759946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8DB13AC4-7299-6045-8882-30C9D09FADB2}"/>
              </a:ext>
            </a:extLst>
          </p:cNvPr>
          <p:cNvSpPr>
            <a:spLocks noGrp="1"/>
          </p:cNvSpPr>
          <p:nvPr>
            <p:ph type="ftr" sz="quarter" idx="11"/>
          </p:nvPr>
        </p:nvSpPr>
        <p:spPr/>
        <p:txBody>
          <a:bodyPr/>
          <a:lstStyle/>
          <a:p>
            <a:r>
              <a:rPr lang="en-US"/>
              <a:t>Copyright© 2019 GoDaddy Inc.   All Rights Reserved. </a:t>
            </a:r>
          </a:p>
        </p:txBody>
      </p:sp>
      <p:sp>
        <p:nvSpPr>
          <p:cNvPr id="5" name="Slide Number Placeholder 4">
            <a:extLst>
              <a:ext uri="{FF2B5EF4-FFF2-40B4-BE49-F238E27FC236}">
                <a16:creationId xmlns:a16="http://schemas.microsoft.com/office/drawing/2014/main" id="{56D256C3-2E33-3849-AAC1-A7532E41E40F}"/>
              </a:ext>
            </a:extLst>
          </p:cNvPr>
          <p:cNvSpPr>
            <a:spLocks noGrp="1"/>
          </p:cNvSpPr>
          <p:nvPr>
            <p:ph type="sldNum" sz="quarter" idx="12"/>
          </p:nvPr>
        </p:nvSpPr>
        <p:spPr/>
        <p:txBody>
          <a:bodyPr/>
          <a:lstStyle/>
          <a:p>
            <a:fld id="{76EBB49D-1E09-4371-83D5-C50E385A13A7}" type="slidenum">
              <a:rPr lang="en-US" smtClean="0"/>
              <a:pPr/>
              <a:t>5</a:t>
            </a:fld>
            <a:endParaRPr lang="en-US"/>
          </a:p>
        </p:txBody>
      </p:sp>
      <p:sp>
        <p:nvSpPr>
          <p:cNvPr id="7" name="TextBox 6">
            <a:extLst>
              <a:ext uri="{FF2B5EF4-FFF2-40B4-BE49-F238E27FC236}">
                <a16:creationId xmlns:a16="http://schemas.microsoft.com/office/drawing/2014/main" id="{A36A6F30-0CDA-5D42-A63A-BE2B338F9680}"/>
              </a:ext>
            </a:extLst>
          </p:cNvPr>
          <p:cNvSpPr txBox="1"/>
          <p:nvPr/>
        </p:nvSpPr>
        <p:spPr>
          <a:xfrm>
            <a:off x="470144" y="1212127"/>
            <a:ext cx="4875053" cy="1569660"/>
          </a:xfrm>
          <a:prstGeom prst="rect">
            <a:avLst/>
          </a:prstGeom>
          <a:noFill/>
        </p:spPr>
        <p:txBody>
          <a:bodyPr wrap="none" rtlCol="0">
            <a:spAutoFit/>
          </a:bodyPr>
          <a:lstStyle/>
          <a:p>
            <a:pPr marL="285750" indent="-285750">
              <a:buFont typeface="Arial" panose="020B0604020202020204" pitchFamily="34" charset="0"/>
              <a:buChar char="•"/>
            </a:pPr>
            <a:r>
              <a:rPr lang="en-US" sz="2400" dirty="0">
                <a:solidFill>
                  <a:schemeClr val="bg1"/>
                </a:solidFill>
              </a:rPr>
              <a:t>Infrastructure as a Service (IaaS)</a:t>
            </a:r>
          </a:p>
          <a:p>
            <a:pPr marL="285750" indent="-285750">
              <a:buFont typeface="Arial" panose="020B0604020202020204" pitchFamily="34" charset="0"/>
              <a:buChar char="•"/>
            </a:pPr>
            <a:r>
              <a:rPr lang="en-US" sz="2400" dirty="0">
                <a:solidFill>
                  <a:schemeClr val="bg1"/>
                </a:solidFill>
              </a:rPr>
              <a:t>Platform as a Service (PaaS)</a:t>
            </a:r>
          </a:p>
          <a:p>
            <a:pPr marL="285750" indent="-285750">
              <a:buFont typeface="Arial" panose="020B0604020202020204" pitchFamily="34" charset="0"/>
              <a:buChar char="•"/>
            </a:pPr>
            <a:r>
              <a:rPr lang="en-US" sz="2400" dirty="0">
                <a:solidFill>
                  <a:schemeClr val="bg1"/>
                </a:solidFill>
              </a:rPr>
              <a:t>Software as a Service (SaaS)</a:t>
            </a:r>
          </a:p>
          <a:p>
            <a:pPr marL="285750" indent="-285750">
              <a:buFont typeface="Arial" panose="020B0604020202020204" pitchFamily="34" charset="0"/>
              <a:buChar char="•"/>
            </a:pPr>
            <a:endParaRPr lang="en-US" sz="2400" dirty="0">
              <a:solidFill>
                <a:schemeClr val="bg1"/>
              </a:solidFill>
            </a:endParaRPr>
          </a:p>
        </p:txBody>
      </p:sp>
      <p:sp>
        <p:nvSpPr>
          <p:cNvPr id="8" name="Title 1">
            <a:extLst>
              <a:ext uri="{FF2B5EF4-FFF2-40B4-BE49-F238E27FC236}">
                <a16:creationId xmlns:a16="http://schemas.microsoft.com/office/drawing/2014/main" id="{5FAFF116-9E08-8343-9C21-4768E0321E79}"/>
              </a:ext>
            </a:extLst>
          </p:cNvPr>
          <p:cNvSpPr>
            <a:spLocks noGrp="1"/>
          </p:cNvSpPr>
          <p:nvPr>
            <p:ph type="title"/>
          </p:nvPr>
        </p:nvSpPr>
        <p:spPr>
          <a:xfrm>
            <a:off x="470144" y="359584"/>
            <a:ext cx="10515600" cy="744821"/>
          </a:xfrm>
        </p:spPr>
        <p:txBody>
          <a:bodyPr/>
          <a:lstStyle/>
          <a:p>
            <a:r>
              <a:rPr lang="en-US" dirty="0" err="1"/>
              <a:t>Tipovi</a:t>
            </a:r>
            <a:r>
              <a:rPr lang="en-US" dirty="0"/>
              <a:t> cloud </a:t>
            </a:r>
            <a:r>
              <a:rPr lang="en-US" dirty="0" err="1"/>
              <a:t>provajdera</a:t>
            </a:r>
            <a:endParaRPr lang="en-US" dirty="0"/>
          </a:p>
        </p:txBody>
      </p:sp>
    </p:spTree>
    <p:extLst>
      <p:ext uri="{BB962C8B-B14F-4D97-AF65-F5344CB8AC3E}">
        <p14:creationId xmlns:p14="http://schemas.microsoft.com/office/powerpoint/2010/main" val="43241162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1EAD2272-D9DE-0147-888D-16C9F3DB0F13}"/>
              </a:ext>
            </a:extLst>
          </p:cNvPr>
          <p:cNvSpPr>
            <a:spLocks noGrp="1"/>
          </p:cNvSpPr>
          <p:nvPr>
            <p:ph type="ftr" sz="quarter" idx="11"/>
          </p:nvPr>
        </p:nvSpPr>
        <p:spPr/>
        <p:txBody>
          <a:bodyPr/>
          <a:lstStyle/>
          <a:p>
            <a:r>
              <a:rPr lang="en-US"/>
              <a:t>Copyright© 2019 GoDaddy Inc.   All Rights Reserved. </a:t>
            </a:r>
          </a:p>
        </p:txBody>
      </p:sp>
      <p:sp>
        <p:nvSpPr>
          <p:cNvPr id="5" name="Slide Number Placeholder 4">
            <a:extLst>
              <a:ext uri="{FF2B5EF4-FFF2-40B4-BE49-F238E27FC236}">
                <a16:creationId xmlns:a16="http://schemas.microsoft.com/office/drawing/2014/main" id="{1C7D4A42-14F2-0647-B6E9-ABB925DFE9F2}"/>
              </a:ext>
            </a:extLst>
          </p:cNvPr>
          <p:cNvSpPr>
            <a:spLocks noGrp="1"/>
          </p:cNvSpPr>
          <p:nvPr>
            <p:ph type="sldNum" sz="quarter" idx="12"/>
          </p:nvPr>
        </p:nvSpPr>
        <p:spPr/>
        <p:txBody>
          <a:bodyPr/>
          <a:lstStyle/>
          <a:p>
            <a:fld id="{76EBB49D-1E09-4371-83D5-C50E385A13A7}" type="slidenum">
              <a:rPr lang="en-US" smtClean="0"/>
              <a:pPr/>
              <a:t>50</a:t>
            </a:fld>
            <a:endParaRPr lang="en-US"/>
          </a:p>
        </p:txBody>
      </p:sp>
      <p:sp>
        <p:nvSpPr>
          <p:cNvPr id="8" name="Title 1">
            <a:extLst>
              <a:ext uri="{FF2B5EF4-FFF2-40B4-BE49-F238E27FC236}">
                <a16:creationId xmlns:a16="http://schemas.microsoft.com/office/drawing/2014/main" id="{B170059D-A00E-EE48-A029-51F3C598E7BA}"/>
              </a:ext>
            </a:extLst>
          </p:cNvPr>
          <p:cNvSpPr txBox="1">
            <a:spLocks/>
          </p:cNvSpPr>
          <p:nvPr/>
        </p:nvSpPr>
        <p:spPr>
          <a:xfrm>
            <a:off x="470144" y="359584"/>
            <a:ext cx="10515600" cy="744821"/>
          </a:xfrm>
          <a:prstGeom prst="rect">
            <a:avLst/>
          </a:prstGeom>
        </p:spPr>
        <p:txBody>
          <a:bodyPr vert="horz" lIns="0" tIns="0" rIns="0" bIns="0" rtlCol="0" anchor="t" anchorCtr="0">
            <a:normAutofit/>
          </a:bodyPr>
          <a:lstStyle>
            <a:lvl1pPr algn="l" defTabSz="914400" rtl="0" eaLnBrk="1" latinLnBrk="0" hangingPunct="1">
              <a:lnSpc>
                <a:spcPct val="100000"/>
              </a:lnSpc>
              <a:spcBef>
                <a:spcPct val="0"/>
              </a:spcBef>
              <a:buNone/>
              <a:defRPr lang="en-US" sz="3200" b="1" i="0" kern="1200">
                <a:solidFill>
                  <a:schemeClr val="bg1"/>
                </a:solidFill>
                <a:latin typeface="+mn-lt"/>
                <a:ea typeface="+mj-ea"/>
                <a:cs typeface="GD Boing Black" panose="02000803030000020004" pitchFamily="50" charset="0"/>
              </a:defRPr>
            </a:lvl1pPr>
          </a:lstStyle>
          <a:p>
            <a:r>
              <a:rPr lang="en-US" dirty="0" err="1">
                <a:solidFill>
                  <a:srgbClr val="222222"/>
                </a:solidFill>
              </a:rPr>
              <a:t>FSx</a:t>
            </a:r>
            <a:endParaRPr lang="en-US" dirty="0">
              <a:solidFill>
                <a:srgbClr val="222222"/>
              </a:solidFill>
            </a:endParaRPr>
          </a:p>
        </p:txBody>
      </p:sp>
      <p:sp>
        <p:nvSpPr>
          <p:cNvPr id="9" name="TextBox 8">
            <a:extLst>
              <a:ext uri="{FF2B5EF4-FFF2-40B4-BE49-F238E27FC236}">
                <a16:creationId xmlns:a16="http://schemas.microsoft.com/office/drawing/2014/main" id="{BF6203DE-E04C-6643-9E71-D0D68693EF40}"/>
              </a:ext>
            </a:extLst>
          </p:cNvPr>
          <p:cNvSpPr txBox="1"/>
          <p:nvPr/>
        </p:nvSpPr>
        <p:spPr>
          <a:xfrm>
            <a:off x="470144" y="1212127"/>
            <a:ext cx="11281132" cy="3046988"/>
          </a:xfrm>
          <a:prstGeom prst="rect">
            <a:avLst/>
          </a:prstGeom>
          <a:noFill/>
        </p:spPr>
        <p:txBody>
          <a:bodyPr wrap="square" rtlCol="0">
            <a:spAutoFit/>
          </a:bodyPr>
          <a:lstStyle/>
          <a:p>
            <a:pPr marL="285750" indent="-285750">
              <a:buFont typeface="Arial" panose="020B0604020202020204" pitchFamily="34" charset="0"/>
              <a:buChar char="•"/>
            </a:pPr>
            <a:r>
              <a:rPr lang="en-US" sz="2400" dirty="0" err="1"/>
              <a:t>Servis</a:t>
            </a:r>
            <a:r>
              <a:rPr lang="en-US" sz="2400" dirty="0"/>
              <a:t> za </a:t>
            </a:r>
            <a:r>
              <a:rPr lang="en-US" sz="2400" dirty="0" err="1"/>
              <a:t>fajl</a:t>
            </a:r>
            <a:r>
              <a:rPr lang="en-US" sz="2400" dirty="0"/>
              <a:t> </a:t>
            </a:r>
            <a:r>
              <a:rPr lang="en-US" sz="2400" dirty="0" err="1"/>
              <a:t>sisteme</a:t>
            </a:r>
            <a:r>
              <a:rPr lang="en-US" sz="2400" dirty="0"/>
              <a:t> </a:t>
            </a:r>
            <a:r>
              <a:rPr lang="en-US" sz="2400" dirty="0" err="1"/>
              <a:t>trećih</a:t>
            </a:r>
            <a:r>
              <a:rPr lang="en-US" sz="2400" dirty="0"/>
              <a:t> </a:t>
            </a:r>
            <a:r>
              <a:rPr lang="en-US" sz="2400" dirty="0" err="1"/>
              <a:t>lica</a:t>
            </a:r>
            <a:endParaRPr lang="en-US" sz="2400" dirty="0"/>
          </a:p>
          <a:p>
            <a:pPr marL="285750" indent="-285750">
              <a:buFont typeface="Arial" panose="020B0604020202020204" pitchFamily="34" charset="0"/>
              <a:buChar char="•"/>
            </a:pPr>
            <a:r>
              <a:rPr lang="en-US" sz="2400" dirty="0" err="1"/>
              <a:t>Podržani</a:t>
            </a:r>
            <a:r>
              <a:rPr lang="en-US" sz="2400" dirty="0"/>
              <a:t> </a:t>
            </a:r>
            <a:r>
              <a:rPr lang="en-US" sz="2400" dirty="0" err="1"/>
              <a:t>fajl</a:t>
            </a:r>
            <a:r>
              <a:rPr lang="en-US" sz="2400" dirty="0"/>
              <a:t> </a:t>
            </a:r>
            <a:r>
              <a:rPr lang="en-US" sz="2400" dirty="0" err="1"/>
              <a:t>sistemi</a:t>
            </a:r>
            <a:endParaRPr lang="en-US" sz="2400" dirty="0"/>
          </a:p>
          <a:p>
            <a:pPr marL="742950" lvl="1" indent="-285750">
              <a:buFont typeface="Arial" panose="020B0604020202020204" pitchFamily="34" charset="0"/>
              <a:buChar char="•"/>
            </a:pPr>
            <a:r>
              <a:rPr lang="en-US" sz="2400" dirty="0"/>
              <a:t>Windows File server</a:t>
            </a:r>
          </a:p>
          <a:p>
            <a:pPr marL="742950" lvl="1" indent="-285750">
              <a:buFont typeface="Arial" panose="020B0604020202020204" pitchFamily="34" charset="0"/>
              <a:buChar char="•"/>
            </a:pPr>
            <a:r>
              <a:rPr lang="en-US" sz="2400" dirty="0" err="1"/>
              <a:t>Lustre</a:t>
            </a:r>
            <a:endParaRPr lang="en-US" sz="2400" dirty="0"/>
          </a:p>
          <a:p>
            <a:pPr marL="285750" indent="-285750">
              <a:buFont typeface="Arial" panose="020B0604020202020204" pitchFamily="34" charset="0"/>
              <a:buChar char="•"/>
            </a:pPr>
            <a:r>
              <a:rPr lang="en-US" sz="2400" dirty="0" err="1"/>
              <a:t>Primena</a:t>
            </a:r>
            <a:endParaRPr lang="en-US" sz="2400" dirty="0"/>
          </a:p>
          <a:p>
            <a:pPr marL="742950" lvl="1" indent="-285750">
              <a:buFont typeface="Arial" panose="020B0604020202020204" pitchFamily="34" charset="0"/>
              <a:buChar char="•"/>
            </a:pPr>
            <a:r>
              <a:rPr lang="en-US" sz="2400" dirty="0"/>
              <a:t>Windows-based storage</a:t>
            </a:r>
          </a:p>
          <a:p>
            <a:pPr marL="742950" lvl="1" indent="-285750">
              <a:buFont typeface="Arial" panose="020B0604020202020204" pitchFamily="34" charset="0"/>
              <a:buChar char="•"/>
            </a:pPr>
            <a:r>
              <a:rPr lang="en-US" sz="2400" dirty="0"/>
              <a:t>HPC</a:t>
            </a:r>
          </a:p>
          <a:p>
            <a:pPr marL="742950" lvl="1" indent="-285750">
              <a:buFont typeface="Arial" panose="020B0604020202020204" pitchFamily="34" charset="0"/>
              <a:buChar char="•"/>
            </a:pPr>
            <a:r>
              <a:rPr lang="en-US" sz="2400" dirty="0" err="1"/>
              <a:t>Mašinsko</a:t>
            </a:r>
            <a:r>
              <a:rPr lang="en-US" sz="2400" dirty="0"/>
              <a:t> </a:t>
            </a:r>
            <a:r>
              <a:rPr lang="en-US" sz="2400" dirty="0" err="1"/>
              <a:t>učenje</a:t>
            </a:r>
            <a:endParaRPr lang="en-US" sz="2400" dirty="0"/>
          </a:p>
        </p:txBody>
      </p:sp>
    </p:spTree>
    <p:extLst>
      <p:ext uri="{BB962C8B-B14F-4D97-AF65-F5344CB8AC3E}">
        <p14:creationId xmlns:p14="http://schemas.microsoft.com/office/powerpoint/2010/main" val="353840665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1EAD2272-D9DE-0147-888D-16C9F3DB0F13}"/>
              </a:ext>
            </a:extLst>
          </p:cNvPr>
          <p:cNvSpPr>
            <a:spLocks noGrp="1"/>
          </p:cNvSpPr>
          <p:nvPr>
            <p:ph type="ftr" sz="quarter" idx="11"/>
          </p:nvPr>
        </p:nvSpPr>
        <p:spPr/>
        <p:txBody>
          <a:bodyPr/>
          <a:lstStyle/>
          <a:p>
            <a:r>
              <a:rPr lang="en-US"/>
              <a:t>Copyright© 2019 GoDaddy Inc.   All Rights Reserved. </a:t>
            </a:r>
          </a:p>
        </p:txBody>
      </p:sp>
      <p:sp>
        <p:nvSpPr>
          <p:cNvPr id="5" name="Slide Number Placeholder 4">
            <a:extLst>
              <a:ext uri="{FF2B5EF4-FFF2-40B4-BE49-F238E27FC236}">
                <a16:creationId xmlns:a16="http://schemas.microsoft.com/office/drawing/2014/main" id="{1C7D4A42-14F2-0647-B6E9-ABB925DFE9F2}"/>
              </a:ext>
            </a:extLst>
          </p:cNvPr>
          <p:cNvSpPr>
            <a:spLocks noGrp="1"/>
          </p:cNvSpPr>
          <p:nvPr>
            <p:ph type="sldNum" sz="quarter" idx="12"/>
          </p:nvPr>
        </p:nvSpPr>
        <p:spPr/>
        <p:txBody>
          <a:bodyPr/>
          <a:lstStyle/>
          <a:p>
            <a:fld id="{76EBB49D-1E09-4371-83D5-C50E385A13A7}" type="slidenum">
              <a:rPr lang="en-US" smtClean="0"/>
              <a:pPr/>
              <a:t>51</a:t>
            </a:fld>
            <a:endParaRPr lang="en-US"/>
          </a:p>
        </p:txBody>
      </p:sp>
      <p:sp>
        <p:nvSpPr>
          <p:cNvPr id="8" name="Title 1">
            <a:extLst>
              <a:ext uri="{FF2B5EF4-FFF2-40B4-BE49-F238E27FC236}">
                <a16:creationId xmlns:a16="http://schemas.microsoft.com/office/drawing/2014/main" id="{B170059D-A00E-EE48-A029-51F3C598E7BA}"/>
              </a:ext>
            </a:extLst>
          </p:cNvPr>
          <p:cNvSpPr txBox="1">
            <a:spLocks/>
          </p:cNvSpPr>
          <p:nvPr/>
        </p:nvSpPr>
        <p:spPr>
          <a:xfrm>
            <a:off x="470144" y="359584"/>
            <a:ext cx="10515600" cy="744821"/>
          </a:xfrm>
          <a:prstGeom prst="rect">
            <a:avLst/>
          </a:prstGeom>
        </p:spPr>
        <p:txBody>
          <a:bodyPr vert="horz" lIns="0" tIns="0" rIns="0" bIns="0" rtlCol="0" anchor="t" anchorCtr="0">
            <a:normAutofit/>
          </a:bodyPr>
          <a:lstStyle>
            <a:lvl1pPr algn="l" defTabSz="914400" rtl="0" eaLnBrk="1" latinLnBrk="0" hangingPunct="1">
              <a:lnSpc>
                <a:spcPct val="100000"/>
              </a:lnSpc>
              <a:spcBef>
                <a:spcPct val="0"/>
              </a:spcBef>
              <a:buNone/>
              <a:defRPr lang="en-US" sz="3200" b="1" i="0" kern="1200">
                <a:solidFill>
                  <a:schemeClr val="bg1"/>
                </a:solidFill>
                <a:latin typeface="+mn-lt"/>
                <a:ea typeface="+mj-ea"/>
                <a:cs typeface="GD Boing Black" panose="02000803030000020004" pitchFamily="50" charset="0"/>
              </a:defRPr>
            </a:lvl1pPr>
          </a:lstStyle>
          <a:p>
            <a:r>
              <a:rPr lang="en-US" dirty="0">
                <a:solidFill>
                  <a:srgbClr val="222222"/>
                </a:solidFill>
              </a:rPr>
              <a:t>Storage Gateway</a:t>
            </a:r>
          </a:p>
        </p:txBody>
      </p:sp>
      <p:sp>
        <p:nvSpPr>
          <p:cNvPr id="9" name="TextBox 8">
            <a:extLst>
              <a:ext uri="{FF2B5EF4-FFF2-40B4-BE49-F238E27FC236}">
                <a16:creationId xmlns:a16="http://schemas.microsoft.com/office/drawing/2014/main" id="{BF6203DE-E04C-6643-9E71-D0D68693EF40}"/>
              </a:ext>
            </a:extLst>
          </p:cNvPr>
          <p:cNvSpPr txBox="1"/>
          <p:nvPr/>
        </p:nvSpPr>
        <p:spPr>
          <a:xfrm>
            <a:off x="470144" y="1212127"/>
            <a:ext cx="11281132" cy="2677656"/>
          </a:xfrm>
          <a:prstGeom prst="rect">
            <a:avLst/>
          </a:prstGeom>
          <a:noFill/>
        </p:spPr>
        <p:txBody>
          <a:bodyPr wrap="square" rtlCol="0">
            <a:spAutoFit/>
          </a:bodyPr>
          <a:lstStyle/>
          <a:p>
            <a:pPr marL="285750" indent="-285750">
              <a:buFont typeface="Arial" panose="020B0604020202020204" pitchFamily="34" charset="0"/>
              <a:buChar char="•"/>
            </a:pPr>
            <a:r>
              <a:rPr lang="en-US" sz="2400" dirty="0" err="1"/>
              <a:t>Hibridni</a:t>
            </a:r>
            <a:r>
              <a:rPr lang="en-US" sz="2400" dirty="0"/>
              <a:t> </a:t>
            </a:r>
            <a:r>
              <a:rPr lang="en-US" sz="2400" dirty="0" err="1"/>
              <a:t>servis</a:t>
            </a:r>
            <a:r>
              <a:rPr lang="en-US" sz="2400" dirty="0"/>
              <a:t> za </a:t>
            </a:r>
            <a:r>
              <a:rPr lang="en-US" sz="2400" dirty="0" err="1"/>
              <a:t>kombinovanje</a:t>
            </a:r>
            <a:r>
              <a:rPr lang="en-US" sz="2400" dirty="0"/>
              <a:t> cloud </a:t>
            </a:r>
            <a:r>
              <a:rPr lang="en-US" sz="2400" dirty="0" err="1"/>
              <a:t>i</a:t>
            </a:r>
            <a:r>
              <a:rPr lang="en-US" sz="2400" dirty="0"/>
              <a:t> on-premise storage Sistema</a:t>
            </a:r>
          </a:p>
          <a:p>
            <a:pPr marL="285750" indent="-285750">
              <a:buFont typeface="Arial" panose="020B0604020202020204" pitchFamily="34" charset="0"/>
              <a:buChar char="•"/>
            </a:pPr>
            <a:r>
              <a:rPr lang="en-US" sz="2400" dirty="0" err="1"/>
              <a:t>Aplikacije</a:t>
            </a:r>
            <a:r>
              <a:rPr lang="en-US" sz="2400" dirty="0"/>
              <a:t> </a:t>
            </a:r>
            <a:r>
              <a:rPr lang="en-US" sz="2400" dirty="0" err="1"/>
              <a:t>koriste</a:t>
            </a:r>
            <a:r>
              <a:rPr lang="en-US" sz="2400" dirty="0"/>
              <a:t> </a:t>
            </a:r>
            <a:r>
              <a:rPr lang="en-US" sz="2400" dirty="0" err="1"/>
              <a:t>standardni</a:t>
            </a:r>
            <a:r>
              <a:rPr lang="en-US" sz="2400" dirty="0"/>
              <a:t> protocol</a:t>
            </a:r>
          </a:p>
          <a:p>
            <a:pPr marL="742950" lvl="1" indent="-285750">
              <a:buFont typeface="Arial" panose="020B0604020202020204" pitchFamily="34" charset="0"/>
              <a:buChar char="•"/>
            </a:pPr>
            <a:r>
              <a:rPr lang="en-US" sz="2400" dirty="0"/>
              <a:t>NFS, SMB, iSCSI</a:t>
            </a:r>
          </a:p>
          <a:p>
            <a:pPr marL="285750" indent="-285750">
              <a:buFont typeface="Arial" panose="020B0604020202020204" pitchFamily="34" charset="0"/>
              <a:buChar char="•"/>
            </a:pPr>
            <a:r>
              <a:rPr lang="en-US" sz="2400" dirty="0"/>
              <a:t>Gateway se </a:t>
            </a:r>
            <a:r>
              <a:rPr lang="en-US" sz="2400" dirty="0" err="1"/>
              <a:t>konektuje</a:t>
            </a:r>
            <a:r>
              <a:rPr lang="en-US" sz="2400" dirty="0"/>
              <a:t> </a:t>
            </a:r>
            <a:r>
              <a:rPr lang="en-US" sz="2400" dirty="0" err="1"/>
              <a:t>na</a:t>
            </a:r>
            <a:r>
              <a:rPr lang="en-US" sz="2400" dirty="0"/>
              <a:t> AWS </a:t>
            </a:r>
            <a:r>
              <a:rPr lang="en-US" sz="2400" dirty="0" err="1"/>
              <a:t>servise</a:t>
            </a:r>
            <a:r>
              <a:rPr lang="en-US" sz="2400" dirty="0"/>
              <a:t> </a:t>
            </a:r>
            <a:r>
              <a:rPr lang="en-US" sz="2400" dirty="0" err="1"/>
              <a:t>kao</a:t>
            </a:r>
            <a:r>
              <a:rPr lang="en-US" sz="2400" dirty="0"/>
              <a:t> </a:t>
            </a:r>
            <a:r>
              <a:rPr lang="en-US" sz="2400" dirty="0" err="1"/>
              <a:t>što</a:t>
            </a:r>
            <a:r>
              <a:rPr lang="en-US" sz="2400" dirty="0"/>
              <a:t> je S3, </a:t>
            </a:r>
            <a:r>
              <a:rPr lang="en-US" sz="2400" dirty="0" err="1"/>
              <a:t>Clacier</a:t>
            </a:r>
            <a:r>
              <a:rPr lang="en-US" sz="2400" dirty="0"/>
              <a:t> </a:t>
            </a:r>
          </a:p>
          <a:p>
            <a:pPr marL="285750" indent="-285750">
              <a:buFont typeface="Arial" panose="020B0604020202020204" pitchFamily="34" charset="0"/>
              <a:buChar char="•"/>
            </a:pPr>
            <a:r>
              <a:rPr lang="en-US" sz="2400" dirty="0" err="1"/>
              <a:t>Fizički</a:t>
            </a:r>
            <a:r>
              <a:rPr lang="en-US" sz="2400" dirty="0"/>
              <a:t> hardware </a:t>
            </a:r>
            <a:r>
              <a:rPr lang="en-US" sz="2400" dirty="0" err="1"/>
              <a:t>ili</a:t>
            </a:r>
            <a:r>
              <a:rPr lang="en-US" sz="2400" dirty="0"/>
              <a:t> </a:t>
            </a:r>
            <a:r>
              <a:rPr lang="en-US" sz="2400" dirty="0" err="1"/>
              <a:t>virtualna</a:t>
            </a:r>
            <a:r>
              <a:rPr lang="en-US" sz="2400" dirty="0"/>
              <a:t> </a:t>
            </a:r>
            <a:r>
              <a:rPr lang="en-US" sz="2400" dirty="0" err="1"/>
              <a:t>mašina</a:t>
            </a:r>
            <a:endParaRPr lang="en-US" sz="2400" dirty="0"/>
          </a:p>
          <a:p>
            <a:pPr marL="285750" indent="-285750">
              <a:buFont typeface="Arial" panose="020B0604020202020204" pitchFamily="34" charset="0"/>
              <a:buChar char="•"/>
            </a:pPr>
            <a:r>
              <a:rPr lang="en-US" sz="2400" dirty="0" err="1"/>
              <a:t>Mogućnost</a:t>
            </a:r>
            <a:r>
              <a:rPr lang="en-US" sz="2400" dirty="0"/>
              <a:t> </a:t>
            </a:r>
            <a:r>
              <a:rPr lang="en-US" sz="2400" dirty="0" err="1"/>
              <a:t>lokalnog</a:t>
            </a:r>
            <a:r>
              <a:rPr lang="en-US" sz="2400" dirty="0"/>
              <a:t> </a:t>
            </a:r>
            <a:r>
              <a:rPr lang="en-US" sz="2400" dirty="0" err="1"/>
              <a:t>keširanja</a:t>
            </a:r>
            <a:endParaRPr lang="en-US" sz="2400" dirty="0"/>
          </a:p>
          <a:p>
            <a:pPr marL="285750" indent="-285750">
              <a:buFont typeface="Arial" panose="020B0604020202020204" pitchFamily="34" charset="0"/>
              <a:buChar char="•"/>
            </a:pPr>
            <a:endParaRPr lang="en-US" sz="2400" dirty="0"/>
          </a:p>
        </p:txBody>
      </p:sp>
    </p:spTree>
    <p:extLst>
      <p:ext uri="{BB962C8B-B14F-4D97-AF65-F5344CB8AC3E}">
        <p14:creationId xmlns:p14="http://schemas.microsoft.com/office/powerpoint/2010/main" val="220619360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1EAD2272-D9DE-0147-888D-16C9F3DB0F13}"/>
              </a:ext>
            </a:extLst>
          </p:cNvPr>
          <p:cNvSpPr>
            <a:spLocks noGrp="1"/>
          </p:cNvSpPr>
          <p:nvPr>
            <p:ph type="ftr" sz="quarter" idx="11"/>
          </p:nvPr>
        </p:nvSpPr>
        <p:spPr/>
        <p:txBody>
          <a:bodyPr/>
          <a:lstStyle/>
          <a:p>
            <a:r>
              <a:rPr lang="en-US"/>
              <a:t>Copyright© 2019 GoDaddy Inc.   All Rights Reserved. </a:t>
            </a:r>
          </a:p>
        </p:txBody>
      </p:sp>
      <p:sp>
        <p:nvSpPr>
          <p:cNvPr id="5" name="Slide Number Placeholder 4">
            <a:extLst>
              <a:ext uri="{FF2B5EF4-FFF2-40B4-BE49-F238E27FC236}">
                <a16:creationId xmlns:a16="http://schemas.microsoft.com/office/drawing/2014/main" id="{1C7D4A42-14F2-0647-B6E9-ABB925DFE9F2}"/>
              </a:ext>
            </a:extLst>
          </p:cNvPr>
          <p:cNvSpPr>
            <a:spLocks noGrp="1"/>
          </p:cNvSpPr>
          <p:nvPr>
            <p:ph type="sldNum" sz="quarter" idx="12"/>
          </p:nvPr>
        </p:nvSpPr>
        <p:spPr/>
        <p:txBody>
          <a:bodyPr/>
          <a:lstStyle/>
          <a:p>
            <a:fld id="{76EBB49D-1E09-4371-83D5-C50E385A13A7}" type="slidenum">
              <a:rPr lang="en-US" smtClean="0"/>
              <a:pPr/>
              <a:t>52</a:t>
            </a:fld>
            <a:endParaRPr lang="en-US"/>
          </a:p>
        </p:txBody>
      </p:sp>
      <p:sp>
        <p:nvSpPr>
          <p:cNvPr id="8" name="Title 1">
            <a:extLst>
              <a:ext uri="{FF2B5EF4-FFF2-40B4-BE49-F238E27FC236}">
                <a16:creationId xmlns:a16="http://schemas.microsoft.com/office/drawing/2014/main" id="{B170059D-A00E-EE48-A029-51F3C598E7BA}"/>
              </a:ext>
            </a:extLst>
          </p:cNvPr>
          <p:cNvSpPr txBox="1">
            <a:spLocks/>
          </p:cNvSpPr>
          <p:nvPr/>
        </p:nvSpPr>
        <p:spPr>
          <a:xfrm>
            <a:off x="470144" y="359584"/>
            <a:ext cx="10515600" cy="744821"/>
          </a:xfrm>
          <a:prstGeom prst="rect">
            <a:avLst/>
          </a:prstGeom>
        </p:spPr>
        <p:txBody>
          <a:bodyPr vert="horz" lIns="0" tIns="0" rIns="0" bIns="0" rtlCol="0" anchor="t" anchorCtr="0">
            <a:normAutofit/>
          </a:bodyPr>
          <a:lstStyle>
            <a:lvl1pPr algn="l" defTabSz="914400" rtl="0" eaLnBrk="1" latinLnBrk="0" hangingPunct="1">
              <a:lnSpc>
                <a:spcPct val="100000"/>
              </a:lnSpc>
              <a:spcBef>
                <a:spcPct val="0"/>
              </a:spcBef>
              <a:buNone/>
              <a:defRPr lang="en-US" sz="3200" b="1" i="0" kern="1200">
                <a:solidFill>
                  <a:schemeClr val="bg1"/>
                </a:solidFill>
                <a:latin typeface="+mn-lt"/>
                <a:ea typeface="+mj-ea"/>
                <a:cs typeface="GD Boing Black" panose="02000803030000020004" pitchFamily="50" charset="0"/>
              </a:defRPr>
            </a:lvl1pPr>
          </a:lstStyle>
          <a:p>
            <a:r>
              <a:rPr lang="en-US" dirty="0">
                <a:solidFill>
                  <a:srgbClr val="222222"/>
                </a:solidFill>
              </a:rPr>
              <a:t>AWS Backup</a:t>
            </a:r>
          </a:p>
        </p:txBody>
      </p:sp>
      <p:sp>
        <p:nvSpPr>
          <p:cNvPr id="9" name="TextBox 8">
            <a:extLst>
              <a:ext uri="{FF2B5EF4-FFF2-40B4-BE49-F238E27FC236}">
                <a16:creationId xmlns:a16="http://schemas.microsoft.com/office/drawing/2014/main" id="{BF6203DE-E04C-6643-9E71-D0D68693EF40}"/>
              </a:ext>
            </a:extLst>
          </p:cNvPr>
          <p:cNvSpPr txBox="1"/>
          <p:nvPr/>
        </p:nvSpPr>
        <p:spPr>
          <a:xfrm>
            <a:off x="470144" y="1212127"/>
            <a:ext cx="11281132" cy="830997"/>
          </a:xfrm>
          <a:prstGeom prst="rect">
            <a:avLst/>
          </a:prstGeom>
          <a:noFill/>
        </p:spPr>
        <p:txBody>
          <a:bodyPr wrap="square" rtlCol="0">
            <a:spAutoFit/>
          </a:bodyPr>
          <a:lstStyle/>
          <a:p>
            <a:pPr marL="285750" indent="-285750">
              <a:buFont typeface="Arial" panose="020B0604020202020204" pitchFamily="34" charset="0"/>
              <a:buChar char="•"/>
            </a:pPr>
            <a:r>
              <a:rPr lang="en-US" sz="2400" dirty="0" err="1"/>
              <a:t>Centralni</a:t>
            </a:r>
            <a:r>
              <a:rPr lang="en-US" sz="2400" dirty="0"/>
              <a:t> </a:t>
            </a:r>
            <a:r>
              <a:rPr lang="en-US" sz="2400" dirty="0" err="1"/>
              <a:t>bekap</a:t>
            </a:r>
            <a:r>
              <a:rPr lang="en-US" sz="2400" dirty="0"/>
              <a:t> </a:t>
            </a:r>
            <a:r>
              <a:rPr lang="en-US" sz="2400" dirty="0" err="1"/>
              <a:t>servis</a:t>
            </a:r>
            <a:endParaRPr lang="en-US" sz="2400" dirty="0"/>
          </a:p>
          <a:p>
            <a:pPr marL="285750" indent="-285750">
              <a:buFont typeface="Arial" panose="020B0604020202020204" pitchFamily="34" charset="0"/>
              <a:buChar char="•"/>
            </a:pPr>
            <a:r>
              <a:rPr lang="en-US" sz="2400" dirty="0" err="1"/>
              <a:t>Podržava</a:t>
            </a:r>
            <a:r>
              <a:rPr lang="en-US" sz="2400" dirty="0"/>
              <a:t> EBS, </a:t>
            </a:r>
            <a:r>
              <a:rPr lang="en-US" sz="2400" dirty="0" err="1"/>
              <a:t>Gatawey</a:t>
            </a:r>
            <a:r>
              <a:rPr lang="en-US" sz="2400" dirty="0"/>
              <a:t>, RDS, </a:t>
            </a:r>
            <a:r>
              <a:rPr lang="en-US" sz="2400" dirty="0" err="1"/>
              <a:t>DybamoDB</a:t>
            </a:r>
            <a:r>
              <a:rPr lang="en-US" sz="2400" dirty="0"/>
              <a:t>..</a:t>
            </a:r>
          </a:p>
        </p:txBody>
      </p:sp>
      <p:pic>
        <p:nvPicPr>
          <p:cNvPr id="2" name="Picture 1">
            <a:extLst>
              <a:ext uri="{FF2B5EF4-FFF2-40B4-BE49-F238E27FC236}">
                <a16:creationId xmlns:a16="http://schemas.microsoft.com/office/drawing/2014/main" id="{2C728E43-9140-024C-93A2-08979DA0455B}"/>
              </a:ext>
            </a:extLst>
          </p:cNvPr>
          <p:cNvPicPr>
            <a:picLocks noChangeAspect="1"/>
          </p:cNvPicPr>
          <p:nvPr/>
        </p:nvPicPr>
        <p:blipFill>
          <a:blip r:embed="rId3"/>
          <a:stretch>
            <a:fillRect/>
          </a:stretch>
        </p:blipFill>
        <p:spPr>
          <a:xfrm>
            <a:off x="-1" y="2412456"/>
            <a:ext cx="12348733" cy="4445544"/>
          </a:xfrm>
          <a:prstGeom prst="rect">
            <a:avLst/>
          </a:prstGeom>
        </p:spPr>
      </p:pic>
    </p:spTree>
    <p:extLst>
      <p:ext uri="{BB962C8B-B14F-4D97-AF65-F5344CB8AC3E}">
        <p14:creationId xmlns:p14="http://schemas.microsoft.com/office/powerpoint/2010/main" val="254414812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190B30-20B6-5644-8210-2A5E08F539D2}"/>
              </a:ext>
            </a:extLst>
          </p:cNvPr>
          <p:cNvSpPr>
            <a:spLocks noGrp="1"/>
          </p:cNvSpPr>
          <p:nvPr>
            <p:ph type="title"/>
          </p:nvPr>
        </p:nvSpPr>
        <p:spPr/>
        <p:txBody>
          <a:bodyPr/>
          <a:lstStyle/>
          <a:p>
            <a:pPr lvl="0">
              <a:spcBef>
                <a:spcPts val="0"/>
              </a:spcBef>
              <a:defRPr/>
            </a:pPr>
            <a:r>
              <a:rPr lang="en-US" sz="4000" dirty="0"/>
              <a:t>Security layer</a:t>
            </a:r>
          </a:p>
        </p:txBody>
      </p:sp>
      <p:sp>
        <p:nvSpPr>
          <p:cNvPr id="6" name="Text Placeholder 5">
            <a:extLst>
              <a:ext uri="{FF2B5EF4-FFF2-40B4-BE49-F238E27FC236}">
                <a16:creationId xmlns:a16="http://schemas.microsoft.com/office/drawing/2014/main" id="{6F5E80B0-B04E-6F4E-AC02-C0C11758D61F}"/>
              </a:ext>
            </a:extLst>
          </p:cNvPr>
          <p:cNvSpPr>
            <a:spLocks noGrp="1"/>
          </p:cNvSpPr>
          <p:nvPr>
            <p:ph type="body" idx="1"/>
          </p:nvPr>
        </p:nvSpPr>
        <p:spPr/>
        <p:txBody>
          <a:bodyPr/>
          <a:lstStyle/>
          <a:p>
            <a:endParaRPr lang="en-US" dirty="0"/>
          </a:p>
        </p:txBody>
      </p:sp>
      <p:sp>
        <p:nvSpPr>
          <p:cNvPr id="4" name="Footer Placeholder 3">
            <a:extLst>
              <a:ext uri="{FF2B5EF4-FFF2-40B4-BE49-F238E27FC236}">
                <a16:creationId xmlns:a16="http://schemas.microsoft.com/office/drawing/2014/main" id="{1EAD2272-D9DE-0147-888D-16C9F3DB0F13}"/>
              </a:ext>
            </a:extLst>
          </p:cNvPr>
          <p:cNvSpPr>
            <a:spLocks noGrp="1"/>
          </p:cNvSpPr>
          <p:nvPr>
            <p:ph type="ftr" sz="quarter" idx="11"/>
          </p:nvPr>
        </p:nvSpPr>
        <p:spPr/>
        <p:txBody>
          <a:bodyPr/>
          <a:lstStyle/>
          <a:p>
            <a:r>
              <a:rPr lang="en-US"/>
              <a:t>Copyright© 2019 GoDaddy Inc.   All Rights Reserved. </a:t>
            </a:r>
          </a:p>
        </p:txBody>
      </p:sp>
      <p:sp>
        <p:nvSpPr>
          <p:cNvPr id="5" name="Slide Number Placeholder 4">
            <a:extLst>
              <a:ext uri="{FF2B5EF4-FFF2-40B4-BE49-F238E27FC236}">
                <a16:creationId xmlns:a16="http://schemas.microsoft.com/office/drawing/2014/main" id="{1C7D4A42-14F2-0647-B6E9-ABB925DFE9F2}"/>
              </a:ext>
            </a:extLst>
          </p:cNvPr>
          <p:cNvSpPr>
            <a:spLocks noGrp="1"/>
          </p:cNvSpPr>
          <p:nvPr>
            <p:ph type="sldNum" sz="quarter" idx="12"/>
          </p:nvPr>
        </p:nvSpPr>
        <p:spPr/>
        <p:txBody>
          <a:bodyPr/>
          <a:lstStyle/>
          <a:p>
            <a:fld id="{76EBB49D-1E09-4371-83D5-C50E385A13A7}" type="slidenum">
              <a:rPr lang="en-US" smtClean="0"/>
              <a:pPr/>
              <a:t>53</a:t>
            </a:fld>
            <a:endParaRPr lang="en-US"/>
          </a:p>
        </p:txBody>
      </p:sp>
    </p:spTree>
    <p:extLst>
      <p:ext uri="{BB962C8B-B14F-4D97-AF65-F5344CB8AC3E}">
        <p14:creationId xmlns:p14="http://schemas.microsoft.com/office/powerpoint/2010/main" val="139183833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1EAD2272-D9DE-0147-888D-16C9F3DB0F13}"/>
              </a:ext>
            </a:extLst>
          </p:cNvPr>
          <p:cNvSpPr>
            <a:spLocks noGrp="1"/>
          </p:cNvSpPr>
          <p:nvPr>
            <p:ph type="ftr" sz="quarter" idx="11"/>
          </p:nvPr>
        </p:nvSpPr>
        <p:spPr/>
        <p:txBody>
          <a:bodyPr/>
          <a:lstStyle/>
          <a:p>
            <a:r>
              <a:rPr lang="en-US"/>
              <a:t>Copyright© 2019 GoDaddy Inc.   All Rights Reserved. </a:t>
            </a:r>
          </a:p>
        </p:txBody>
      </p:sp>
      <p:sp>
        <p:nvSpPr>
          <p:cNvPr id="5" name="Slide Number Placeholder 4">
            <a:extLst>
              <a:ext uri="{FF2B5EF4-FFF2-40B4-BE49-F238E27FC236}">
                <a16:creationId xmlns:a16="http://schemas.microsoft.com/office/drawing/2014/main" id="{1C7D4A42-14F2-0647-B6E9-ABB925DFE9F2}"/>
              </a:ext>
            </a:extLst>
          </p:cNvPr>
          <p:cNvSpPr>
            <a:spLocks noGrp="1"/>
          </p:cNvSpPr>
          <p:nvPr>
            <p:ph type="sldNum" sz="quarter" idx="12"/>
          </p:nvPr>
        </p:nvSpPr>
        <p:spPr/>
        <p:txBody>
          <a:bodyPr/>
          <a:lstStyle/>
          <a:p>
            <a:fld id="{76EBB49D-1E09-4371-83D5-C50E385A13A7}" type="slidenum">
              <a:rPr lang="en-US" smtClean="0"/>
              <a:pPr/>
              <a:t>54</a:t>
            </a:fld>
            <a:endParaRPr lang="en-US"/>
          </a:p>
        </p:txBody>
      </p:sp>
      <p:sp>
        <p:nvSpPr>
          <p:cNvPr id="8" name="Title 1">
            <a:extLst>
              <a:ext uri="{FF2B5EF4-FFF2-40B4-BE49-F238E27FC236}">
                <a16:creationId xmlns:a16="http://schemas.microsoft.com/office/drawing/2014/main" id="{B170059D-A00E-EE48-A029-51F3C598E7BA}"/>
              </a:ext>
            </a:extLst>
          </p:cNvPr>
          <p:cNvSpPr txBox="1">
            <a:spLocks/>
          </p:cNvSpPr>
          <p:nvPr/>
        </p:nvSpPr>
        <p:spPr>
          <a:xfrm>
            <a:off x="470144" y="359584"/>
            <a:ext cx="10515600" cy="744821"/>
          </a:xfrm>
          <a:prstGeom prst="rect">
            <a:avLst/>
          </a:prstGeom>
        </p:spPr>
        <p:txBody>
          <a:bodyPr vert="horz" lIns="0" tIns="0" rIns="0" bIns="0" rtlCol="0" anchor="t" anchorCtr="0">
            <a:normAutofit/>
          </a:bodyPr>
          <a:lstStyle>
            <a:lvl1pPr algn="l" defTabSz="914400" rtl="0" eaLnBrk="1" latinLnBrk="0" hangingPunct="1">
              <a:lnSpc>
                <a:spcPct val="100000"/>
              </a:lnSpc>
              <a:spcBef>
                <a:spcPct val="0"/>
              </a:spcBef>
              <a:buNone/>
              <a:defRPr lang="en-US" sz="3200" b="1" i="0" kern="1200">
                <a:solidFill>
                  <a:schemeClr val="bg1"/>
                </a:solidFill>
                <a:latin typeface="+mn-lt"/>
                <a:ea typeface="+mj-ea"/>
                <a:cs typeface="GD Boing Black" panose="02000803030000020004" pitchFamily="50" charset="0"/>
              </a:defRPr>
            </a:lvl1pPr>
          </a:lstStyle>
          <a:p>
            <a:r>
              <a:rPr lang="en-US" dirty="0"/>
              <a:t>Security layer</a:t>
            </a:r>
          </a:p>
        </p:txBody>
      </p:sp>
      <p:sp>
        <p:nvSpPr>
          <p:cNvPr id="9" name="TextBox 8">
            <a:extLst>
              <a:ext uri="{FF2B5EF4-FFF2-40B4-BE49-F238E27FC236}">
                <a16:creationId xmlns:a16="http://schemas.microsoft.com/office/drawing/2014/main" id="{BF6203DE-E04C-6643-9E71-D0D68693EF40}"/>
              </a:ext>
            </a:extLst>
          </p:cNvPr>
          <p:cNvSpPr txBox="1"/>
          <p:nvPr/>
        </p:nvSpPr>
        <p:spPr>
          <a:xfrm>
            <a:off x="470144" y="1212127"/>
            <a:ext cx="11281132" cy="3046988"/>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rPr>
              <a:t>IAM - Identity and access management</a:t>
            </a:r>
          </a:p>
          <a:p>
            <a:pPr marL="742950" lvl="1" indent="-285750">
              <a:buFont typeface="Arial" panose="020B0604020202020204" pitchFamily="34" charset="0"/>
              <a:buChar char="•"/>
            </a:pPr>
            <a:r>
              <a:rPr lang="en-US" sz="2400" dirty="0">
                <a:solidFill>
                  <a:schemeClr val="bg1"/>
                </a:solidFill>
              </a:rPr>
              <a:t>Roles, Policies, Users, Groups</a:t>
            </a:r>
          </a:p>
          <a:p>
            <a:pPr marL="285750" indent="-285750">
              <a:buFont typeface="Arial" panose="020B0604020202020204" pitchFamily="34" charset="0"/>
              <a:buChar char="•"/>
            </a:pPr>
            <a:r>
              <a:rPr lang="en-US" sz="2400" dirty="0">
                <a:solidFill>
                  <a:schemeClr val="bg1"/>
                </a:solidFill>
              </a:rPr>
              <a:t>Secrets Manager</a:t>
            </a:r>
          </a:p>
          <a:p>
            <a:pPr marL="285750" indent="-285750">
              <a:buFont typeface="Arial" panose="020B0604020202020204" pitchFamily="34" charset="0"/>
              <a:buChar char="•"/>
            </a:pPr>
            <a:r>
              <a:rPr lang="en-US" sz="2400" dirty="0">
                <a:solidFill>
                  <a:schemeClr val="bg1"/>
                </a:solidFill>
              </a:rPr>
              <a:t>AWS Single Sign-On</a:t>
            </a:r>
          </a:p>
          <a:p>
            <a:pPr marL="285750" indent="-285750">
              <a:buFont typeface="Arial" panose="020B0604020202020204" pitchFamily="34" charset="0"/>
              <a:buChar char="•"/>
            </a:pPr>
            <a:r>
              <a:rPr lang="en-US" sz="2400" dirty="0">
                <a:solidFill>
                  <a:schemeClr val="bg1"/>
                </a:solidFill>
              </a:rPr>
              <a:t>Certificate Manager</a:t>
            </a:r>
          </a:p>
          <a:p>
            <a:pPr marL="285750" indent="-285750">
              <a:buFont typeface="Arial" panose="020B0604020202020204" pitchFamily="34" charset="0"/>
              <a:buChar char="•"/>
            </a:pPr>
            <a:r>
              <a:rPr lang="en-US" sz="2400" dirty="0">
                <a:solidFill>
                  <a:schemeClr val="bg1"/>
                </a:solidFill>
              </a:rPr>
              <a:t>Key Management Service</a:t>
            </a:r>
          </a:p>
          <a:p>
            <a:pPr marL="285750" indent="-285750">
              <a:buFont typeface="Arial" panose="020B0604020202020204" pitchFamily="34" charset="0"/>
              <a:buChar char="•"/>
            </a:pPr>
            <a:r>
              <a:rPr lang="en-US" sz="2400" dirty="0" err="1">
                <a:solidFill>
                  <a:schemeClr val="bg1"/>
                </a:solidFill>
              </a:rPr>
              <a:t>CloudHSM</a:t>
            </a:r>
            <a:endParaRPr lang="en-US" sz="2400" dirty="0">
              <a:solidFill>
                <a:schemeClr val="bg1"/>
              </a:solidFill>
            </a:endParaRPr>
          </a:p>
          <a:p>
            <a:pPr marL="285750" indent="-285750">
              <a:buFont typeface="Arial" panose="020B0604020202020204" pitchFamily="34" charset="0"/>
              <a:buChar char="•"/>
            </a:pPr>
            <a:r>
              <a:rPr lang="en-US" sz="2400" dirty="0">
                <a:solidFill>
                  <a:schemeClr val="bg1"/>
                </a:solidFill>
              </a:rPr>
              <a:t>WAF &amp; Shield</a:t>
            </a:r>
          </a:p>
        </p:txBody>
      </p:sp>
    </p:spTree>
    <p:extLst>
      <p:ext uri="{BB962C8B-B14F-4D97-AF65-F5344CB8AC3E}">
        <p14:creationId xmlns:p14="http://schemas.microsoft.com/office/powerpoint/2010/main" val="219792596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190B30-20B6-5644-8210-2A5E08F539D2}"/>
              </a:ext>
            </a:extLst>
          </p:cNvPr>
          <p:cNvSpPr>
            <a:spLocks noGrp="1"/>
          </p:cNvSpPr>
          <p:nvPr>
            <p:ph type="title"/>
          </p:nvPr>
        </p:nvSpPr>
        <p:spPr/>
        <p:txBody>
          <a:bodyPr/>
          <a:lstStyle/>
          <a:p>
            <a:pPr lvl="0">
              <a:spcBef>
                <a:spcPts val="0"/>
              </a:spcBef>
              <a:defRPr/>
            </a:pPr>
            <a:r>
              <a:rPr lang="en-US" sz="4000" dirty="0"/>
              <a:t>Live demo</a:t>
            </a:r>
          </a:p>
        </p:txBody>
      </p:sp>
      <p:sp>
        <p:nvSpPr>
          <p:cNvPr id="6" name="Text Placeholder 5">
            <a:extLst>
              <a:ext uri="{FF2B5EF4-FFF2-40B4-BE49-F238E27FC236}">
                <a16:creationId xmlns:a16="http://schemas.microsoft.com/office/drawing/2014/main" id="{6F5E80B0-B04E-6F4E-AC02-C0C11758D61F}"/>
              </a:ext>
            </a:extLst>
          </p:cNvPr>
          <p:cNvSpPr>
            <a:spLocks noGrp="1"/>
          </p:cNvSpPr>
          <p:nvPr>
            <p:ph type="body" idx="1"/>
          </p:nvPr>
        </p:nvSpPr>
        <p:spPr/>
        <p:txBody>
          <a:bodyPr/>
          <a:lstStyle/>
          <a:p>
            <a:endParaRPr lang="en-US" dirty="0"/>
          </a:p>
        </p:txBody>
      </p:sp>
      <p:sp>
        <p:nvSpPr>
          <p:cNvPr id="4" name="Footer Placeholder 3">
            <a:extLst>
              <a:ext uri="{FF2B5EF4-FFF2-40B4-BE49-F238E27FC236}">
                <a16:creationId xmlns:a16="http://schemas.microsoft.com/office/drawing/2014/main" id="{1EAD2272-D9DE-0147-888D-16C9F3DB0F13}"/>
              </a:ext>
            </a:extLst>
          </p:cNvPr>
          <p:cNvSpPr>
            <a:spLocks noGrp="1"/>
          </p:cNvSpPr>
          <p:nvPr>
            <p:ph type="ftr" sz="quarter" idx="11"/>
          </p:nvPr>
        </p:nvSpPr>
        <p:spPr/>
        <p:txBody>
          <a:bodyPr/>
          <a:lstStyle/>
          <a:p>
            <a:r>
              <a:rPr lang="en-US"/>
              <a:t>Copyright© 2019 GoDaddy Inc.   All Rights Reserved. </a:t>
            </a:r>
          </a:p>
        </p:txBody>
      </p:sp>
      <p:sp>
        <p:nvSpPr>
          <p:cNvPr id="5" name="Slide Number Placeholder 4">
            <a:extLst>
              <a:ext uri="{FF2B5EF4-FFF2-40B4-BE49-F238E27FC236}">
                <a16:creationId xmlns:a16="http://schemas.microsoft.com/office/drawing/2014/main" id="{1C7D4A42-14F2-0647-B6E9-ABB925DFE9F2}"/>
              </a:ext>
            </a:extLst>
          </p:cNvPr>
          <p:cNvSpPr>
            <a:spLocks noGrp="1"/>
          </p:cNvSpPr>
          <p:nvPr>
            <p:ph type="sldNum" sz="quarter" idx="12"/>
          </p:nvPr>
        </p:nvSpPr>
        <p:spPr/>
        <p:txBody>
          <a:bodyPr/>
          <a:lstStyle/>
          <a:p>
            <a:fld id="{76EBB49D-1E09-4371-83D5-C50E385A13A7}" type="slidenum">
              <a:rPr lang="en-US" smtClean="0"/>
              <a:pPr/>
              <a:t>55</a:t>
            </a:fld>
            <a:endParaRPr lang="en-US"/>
          </a:p>
        </p:txBody>
      </p:sp>
    </p:spTree>
    <p:extLst>
      <p:ext uri="{BB962C8B-B14F-4D97-AF65-F5344CB8AC3E}">
        <p14:creationId xmlns:p14="http://schemas.microsoft.com/office/powerpoint/2010/main" val="230163705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A3E98F4-EC52-F54D-A061-6A8DA1DDD689}"/>
              </a:ext>
            </a:extLst>
          </p:cNvPr>
          <p:cNvSpPr>
            <a:spLocks noGrp="1"/>
          </p:cNvSpPr>
          <p:nvPr>
            <p:ph type="ftr" sz="quarter" idx="10"/>
          </p:nvPr>
        </p:nvSpPr>
        <p:spPr/>
        <p:txBody>
          <a:bodyPr/>
          <a:lstStyle/>
          <a:p>
            <a:r>
              <a:rPr lang="en-US"/>
              <a:t>Copyright© 2019 GoDaddy Inc.   All Rights Reserved. </a:t>
            </a:r>
          </a:p>
        </p:txBody>
      </p:sp>
      <p:sp>
        <p:nvSpPr>
          <p:cNvPr id="3" name="Slide Number Placeholder 2">
            <a:extLst>
              <a:ext uri="{FF2B5EF4-FFF2-40B4-BE49-F238E27FC236}">
                <a16:creationId xmlns:a16="http://schemas.microsoft.com/office/drawing/2014/main" id="{D60DEA89-3958-BC4D-AB43-C4CE52BFC8D5}"/>
              </a:ext>
            </a:extLst>
          </p:cNvPr>
          <p:cNvSpPr>
            <a:spLocks noGrp="1"/>
          </p:cNvSpPr>
          <p:nvPr>
            <p:ph type="sldNum" sz="quarter" idx="11"/>
          </p:nvPr>
        </p:nvSpPr>
        <p:spPr/>
        <p:txBody>
          <a:bodyPr/>
          <a:lstStyle/>
          <a:p>
            <a:fld id="{76EBB49D-1E09-4371-83D5-C50E385A13A7}" type="slidenum">
              <a:rPr lang="en-US" smtClean="0"/>
              <a:pPr/>
              <a:t>56</a:t>
            </a:fld>
            <a:endParaRPr lang="en-US"/>
          </a:p>
        </p:txBody>
      </p:sp>
      <p:sp>
        <p:nvSpPr>
          <p:cNvPr id="6" name="Title 5">
            <a:extLst>
              <a:ext uri="{FF2B5EF4-FFF2-40B4-BE49-F238E27FC236}">
                <a16:creationId xmlns:a16="http://schemas.microsoft.com/office/drawing/2014/main" id="{31120C7A-B31E-BE4D-A74B-DC1B094C8978}"/>
              </a:ext>
            </a:extLst>
          </p:cNvPr>
          <p:cNvSpPr>
            <a:spLocks noGrp="1"/>
          </p:cNvSpPr>
          <p:nvPr>
            <p:ph type="title"/>
          </p:nvPr>
        </p:nvSpPr>
        <p:spPr>
          <a:xfrm>
            <a:off x="612986" y="1943100"/>
            <a:ext cx="7282981" cy="2057400"/>
          </a:xfrm>
        </p:spPr>
        <p:txBody>
          <a:bodyPr/>
          <a:lstStyle/>
          <a:p>
            <a:r>
              <a:rPr lang="en-US" dirty="0" err="1"/>
              <a:t>Hvala</a:t>
            </a:r>
            <a:r>
              <a:rPr lang="en-US" dirty="0"/>
              <a:t> </a:t>
            </a:r>
            <a:r>
              <a:rPr lang="en-US" dirty="0" err="1"/>
              <a:t>na</a:t>
            </a:r>
            <a:r>
              <a:rPr lang="en-US" dirty="0"/>
              <a:t> </a:t>
            </a:r>
            <a:r>
              <a:rPr lang="en-US" dirty="0" err="1"/>
              <a:t>pažnji</a:t>
            </a:r>
            <a:r>
              <a:rPr lang="en-US" dirty="0"/>
              <a:t> !</a:t>
            </a:r>
            <a:br>
              <a:rPr lang="en-US" dirty="0"/>
            </a:br>
            <a:r>
              <a:rPr lang="en-US" dirty="0" err="1"/>
              <a:t>Pitanja</a:t>
            </a:r>
            <a:r>
              <a:rPr lang="en-US" dirty="0"/>
              <a:t> ?</a:t>
            </a:r>
          </a:p>
        </p:txBody>
      </p:sp>
    </p:spTree>
    <p:extLst>
      <p:ext uri="{BB962C8B-B14F-4D97-AF65-F5344CB8AC3E}">
        <p14:creationId xmlns:p14="http://schemas.microsoft.com/office/powerpoint/2010/main" val="16172314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4105B2D-29DC-2649-888D-84EDB9DEF159}"/>
              </a:ext>
            </a:extLst>
          </p:cNvPr>
          <p:cNvSpPr>
            <a:spLocks noGrp="1"/>
          </p:cNvSpPr>
          <p:nvPr>
            <p:ph type="ftr" sz="quarter" idx="10"/>
          </p:nvPr>
        </p:nvSpPr>
        <p:spPr/>
        <p:txBody>
          <a:bodyPr/>
          <a:lstStyle/>
          <a:p>
            <a:r>
              <a:rPr lang="en-US"/>
              <a:t>Copyright© 2019 GoDaddy Inc.   All Rights Reserved. </a:t>
            </a:r>
          </a:p>
        </p:txBody>
      </p:sp>
      <p:sp>
        <p:nvSpPr>
          <p:cNvPr id="3" name="Slide Number Placeholder 2">
            <a:extLst>
              <a:ext uri="{FF2B5EF4-FFF2-40B4-BE49-F238E27FC236}">
                <a16:creationId xmlns:a16="http://schemas.microsoft.com/office/drawing/2014/main" id="{17D69C29-9998-6148-99FB-082C681DA46A}"/>
              </a:ext>
            </a:extLst>
          </p:cNvPr>
          <p:cNvSpPr>
            <a:spLocks noGrp="1"/>
          </p:cNvSpPr>
          <p:nvPr>
            <p:ph type="sldNum" sz="quarter" idx="11"/>
          </p:nvPr>
        </p:nvSpPr>
        <p:spPr/>
        <p:txBody>
          <a:bodyPr/>
          <a:lstStyle/>
          <a:p>
            <a:fld id="{76EBB49D-1E09-4371-83D5-C50E385A13A7}" type="slidenum">
              <a:rPr lang="en-US" smtClean="0"/>
              <a:pPr/>
              <a:t>6</a:t>
            </a:fld>
            <a:endParaRPr lang="en-US"/>
          </a:p>
        </p:txBody>
      </p:sp>
      <p:pic>
        <p:nvPicPr>
          <p:cNvPr id="6" name="Picture 5">
            <a:extLst>
              <a:ext uri="{FF2B5EF4-FFF2-40B4-BE49-F238E27FC236}">
                <a16:creationId xmlns:a16="http://schemas.microsoft.com/office/drawing/2014/main" id="{98D6397A-1360-C441-82EE-95F35DB530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49450" y="1295400"/>
            <a:ext cx="8293100" cy="4267200"/>
          </a:xfrm>
          <a:prstGeom prst="rect">
            <a:avLst/>
          </a:prstGeom>
        </p:spPr>
      </p:pic>
    </p:spTree>
    <p:extLst>
      <p:ext uri="{BB962C8B-B14F-4D97-AF65-F5344CB8AC3E}">
        <p14:creationId xmlns:p14="http://schemas.microsoft.com/office/powerpoint/2010/main" val="832855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2A712A-1FF9-0843-9B2E-63EA5D1BAF46}"/>
              </a:ext>
            </a:extLst>
          </p:cNvPr>
          <p:cNvSpPr>
            <a:spLocks noGrp="1"/>
          </p:cNvSpPr>
          <p:nvPr>
            <p:ph type="title"/>
          </p:nvPr>
        </p:nvSpPr>
        <p:spPr/>
        <p:txBody>
          <a:bodyPr/>
          <a:lstStyle/>
          <a:p>
            <a:r>
              <a:rPr lang="en-US" dirty="0" err="1"/>
              <a:t>Zašto</a:t>
            </a:r>
            <a:r>
              <a:rPr lang="en-US" dirty="0"/>
              <a:t> AWS ? </a:t>
            </a:r>
          </a:p>
        </p:txBody>
      </p:sp>
      <p:sp>
        <p:nvSpPr>
          <p:cNvPr id="3" name="Text Placeholder 2">
            <a:extLst>
              <a:ext uri="{FF2B5EF4-FFF2-40B4-BE49-F238E27FC236}">
                <a16:creationId xmlns:a16="http://schemas.microsoft.com/office/drawing/2014/main" id="{D9072D80-06D4-3C4C-A9A9-CCD0808EBD77}"/>
              </a:ext>
            </a:extLst>
          </p:cNvPr>
          <p:cNvSpPr>
            <a:spLocks noGrp="1"/>
          </p:cNvSpPr>
          <p:nvPr>
            <p:ph type="body" idx="1"/>
          </p:nvPr>
        </p:nvSpPr>
        <p:spPr/>
        <p:txBody>
          <a:bodyPr/>
          <a:lstStyle/>
          <a:p>
            <a:endParaRPr lang="en-US" dirty="0"/>
          </a:p>
        </p:txBody>
      </p:sp>
      <p:sp>
        <p:nvSpPr>
          <p:cNvPr id="4" name="Footer Placeholder 3">
            <a:extLst>
              <a:ext uri="{FF2B5EF4-FFF2-40B4-BE49-F238E27FC236}">
                <a16:creationId xmlns:a16="http://schemas.microsoft.com/office/drawing/2014/main" id="{3B8D6075-C8AC-8741-A4C5-049F34CF4217}"/>
              </a:ext>
            </a:extLst>
          </p:cNvPr>
          <p:cNvSpPr>
            <a:spLocks noGrp="1"/>
          </p:cNvSpPr>
          <p:nvPr>
            <p:ph type="ftr" sz="quarter" idx="11"/>
          </p:nvPr>
        </p:nvSpPr>
        <p:spPr/>
        <p:txBody>
          <a:bodyPr/>
          <a:lstStyle/>
          <a:p>
            <a:r>
              <a:rPr lang="en-US"/>
              <a:t>Copyright© 2019 GoDaddy Inc.   All Rights Reserved. </a:t>
            </a:r>
          </a:p>
        </p:txBody>
      </p:sp>
      <p:sp>
        <p:nvSpPr>
          <p:cNvPr id="5" name="Slide Number Placeholder 4">
            <a:extLst>
              <a:ext uri="{FF2B5EF4-FFF2-40B4-BE49-F238E27FC236}">
                <a16:creationId xmlns:a16="http://schemas.microsoft.com/office/drawing/2014/main" id="{331915DD-4924-6448-8887-CFDDA6A311BF}"/>
              </a:ext>
            </a:extLst>
          </p:cNvPr>
          <p:cNvSpPr>
            <a:spLocks noGrp="1"/>
          </p:cNvSpPr>
          <p:nvPr>
            <p:ph type="sldNum" sz="quarter" idx="12"/>
          </p:nvPr>
        </p:nvSpPr>
        <p:spPr/>
        <p:txBody>
          <a:bodyPr/>
          <a:lstStyle/>
          <a:p>
            <a:fld id="{76EBB49D-1E09-4371-83D5-C50E385A13A7}" type="slidenum">
              <a:rPr lang="en-US" smtClean="0"/>
              <a:pPr/>
              <a:t>7</a:t>
            </a:fld>
            <a:endParaRPr lang="en-US"/>
          </a:p>
        </p:txBody>
      </p:sp>
    </p:spTree>
    <p:extLst>
      <p:ext uri="{BB962C8B-B14F-4D97-AF65-F5344CB8AC3E}">
        <p14:creationId xmlns:p14="http://schemas.microsoft.com/office/powerpoint/2010/main" val="31124555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8A7D7739-51E7-3747-A8DA-B3CD368A1604}"/>
              </a:ext>
            </a:extLst>
          </p:cNvPr>
          <p:cNvSpPr>
            <a:spLocks noGrp="1"/>
          </p:cNvSpPr>
          <p:nvPr>
            <p:ph type="ftr" sz="quarter" idx="10"/>
          </p:nvPr>
        </p:nvSpPr>
        <p:spPr/>
        <p:txBody>
          <a:bodyPr/>
          <a:lstStyle/>
          <a:p>
            <a:r>
              <a:rPr lang="en-US"/>
              <a:t>Copyright© 2019 GoDaddy Inc.   All Rights Reserved. </a:t>
            </a:r>
          </a:p>
        </p:txBody>
      </p:sp>
      <p:sp>
        <p:nvSpPr>
          <p:cNvPr id="5" name="Slide Number Placeholder 4">
            <a:extLst>
              <a:ext uri="{FF2B5EF4-FFF2-40B4-BE49-F238E27FC236}">
                <a16:creationId xmlns:a16="http://schemas.microsoft.com/office/drawing/2014/main" id="{EB7A8287-2838-3141-8927-A0CF0D851515}"/>
              </a:ext>
            </a:extLst>
          </p:cNvPr>
          <p:cNvSpPr>
            <a:spLocks noGrp="1"/>
          </p:cNvSpPr>
          <p:nvPr>
            <p:ph type="sldNum" sz="quarter" idx="11"/>
          </p:nvPr>
        </p:nvSpPr>
        <p:spPr/>
        <p:txBody>
          <a:bodyPr/>
          <a:lstStyle/>
          <a:p>
            <a:fld id="{76EBB49D-1E09-4371-83D5-C50E385A13A7}" type="slidenum">
              <a:rPr lang="en-US" smtClean="0"/>
              <a:pPr/>
              <a:t>8</a:t>
            </a:fld>
            <a:endParaRPr lang="en-US"/>
          </a:p>
        </p:txBody>
      </p:sp>
      <p:pic>
        <p:nvPicPr>
          <p:cNvPr id="7" name="Picture 6">
            <a:extLst>
              <a:ext uri="{FF2B5EF4-FFF2-40B4-BE49-F238E27FC236}">
                <a16:creationId xmlns:a16="http://schemas.microsoft.com/office/drawing/2014/main" id="{59B54ADE-DE75-1842-A02A-10E4D8EE52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06750" y="539750"/>
            <a:ext cx="5778500" cy="5778500"/>
          </a:xfrm>
          <a:prstGeom prst="rect">
            <a:avLst/>
          </a:prstGeom>
        </p:spPr>
      </p:pic>
    </p:spTree>
    <p:extLst>
      <p:ext uri="{BB962C8B-B14F-4D97-AF65-F5344CB8AC3E}">
        <p14:creationId xmlns:p14="http://schemas.microsoft.com/office/powerpoint/2010/main" val="23753145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67A963B4-4366-F94B-A17F-0A747AB16F04}"/>
              </a:ext>
            </a:extLst>
          </p:cNvPr>
          <p:cNvSpPr>
            <a:spLocks noGrp="1"/>
          </p:cNvSpPr>
          <p:nvPr>
            <p:ph type="ftr" sz="quarter" idx="10"/>
          </p:nvPr>
        </p:nvSpPr>
        <p:spPr/>
        <p:txBody>
          <a:bodyPr/>
          <a:lstStyle/>
          <a:p>
            <a:pPr defTabSz="457200"/>
            <a:r>
              <a:rPr lang="en-US"/>
              <a:t>Copyright© 2019 GoDaddy Inc.   All Rights Reserved. </a:t>
            </a:r>
          </a:p>
        </p:txBody>
      </p:sp>
      <p:sp>
        <p:nvSpPr>
          <p:cNvPr id="3" name="Slide Number Placeholder 2">
            <a:extLst>
              <a:ext uri="{FF2B5EF4-FFF2-40B4-BE49-F238E27FC236}">
                <a16:creationId xmlns:a16="http://schemas.microsoft.com/office/drawing/2014/main" id="{FF898443-1F8C-CD4D-80E7-2D8458960AC7}"/>
              </a:ext>
            </a:extLst>
          </p:cNvPr>
          <p:cNvSpPr>
            <a:spLocks noGrp="1"/>
          </p:cNvSpPr>
          <p:nvPr>
            <p:ph type="sldNum" sz="quarter" idx="11"/>
          </p:nvPr>
        </p:nvSpPr>
        <p:spPr/>
        <p:txBody>
          <a:bodyPr/>
          <a:lstStyle/>
          <a:p>
            <a:fld id="{76EBB49D-1E09-4371-83D5-C50E385A13A7}" type="slidenum">
              <a:rPr lang="en-US" smtClean="0"/>
              <a:pPr/>
              <a:t>9</a:t>
            </a:fld>
            <a:endParaRPr lang="en-US"/>
          </a:p>
        </p:txBody>
      </p:sp>
      <p:pic>
        <p:nvPicPr>
          <p:cNvPr id="4" name="Picture 3">
            <a:extLst>
              <a:ext uri="{FF2B5EF4-FFF2-40B4-BE49-F238E27FC236}">
                <a16:creationId xmlns:a16="http://schemas.microsoft.com/office/drawing/2014/main" id="{4BDA1224-FE68-8545-8347-4D0C382DF864}"/>
              </a:ext>
            </a:extLst>
          </p:cNvPr>
          <p:cNvPicPr>
            <a:picLocks noChangeAspect="1"/>
          </p:cNvPicPr>
          <p:nvPr/>
        </p:nvPicPr>
        <p:blipFill>
          <a:blip r:embed="rId3"/>
          <a:stretch>
            <a:fillRect/>
          </a:stretch>
        </p:blipFill>
        <p:spPr>
          <a:xfrm>
            <a:off x="1393144" y="0"/>
            <a:ext cx="9405711" cy="6445379"/>
          </a:xfrm>
          <a:prstGeom prst="rect">
            <a:avLst/>
          </a:prstGeom>
        </p:spPr>
      </p:pic>
    </p:spTree>
    <p:extLst>
      <p:ext uri="{BB962C8B-B14F-4D97-AF65-F5344CB8AC3E}">
        <p14:creationId xmlns:p14="http://schemas.microsoft.com/office/powerpoint/2010/main" val="2652051647"/>
      </p:ext>
    </p:extLst>
  </p:cSld>
  <p:clrMapOvr>
    <a:masterClrMapping/>
  </p:clrMapOvr>
</p:sld>
</file>

<file path=ppt/theme/theme1.xml><?xml version="1.0" encoding="utf-8"?>
<a:theme xmlns:a="http://schemas.openxmlformats.org/drawingml/2006/main" name="2019_Brand_Essentials_Sherpa">
  <a:themeElements>
    <a:clrScheme name="2019 GD Brand PPT (Light)">
      <a:dk1>
        <a:srgbClr val="111111"/>
      </a:dk1>
      <a:lt1>
        <a:srgbClr val="FFFFFF"/>
      </a:lt1>
      <a:dk2>
        <a:srgbClr val="02C54C"/>
      </a:dk2>
      <a:lt2>
        <a:srgbClr val="8C8C8C"/>
      </a:lt2>
      <a:accent1>
        <a:srgbClr val="1BDBDB"/>
      </a:accent1>
      <a:accent2>
        <a:srgbClr val="1976D2"/>
      </a:accent2>
      <a:accent3>
        <a:srgbClr val="744BC3"/>
      </a:accent3>
      <a:accent4>
        <a:srgbClr val="E20087"/>
      </a:accent4>
      <a:accent5>
        <a:srgbClr val="EF6C0F"/>
      </a:accent5>
      <a:accent6>
        <a:srgbClr val="FED317"/>
      </a:accent6>
      <a:hlink>
        <a:srgbClr val="4095E8"/>
      </a:hlink>
      <a:folHlink>
        <a:srgbClr val="0B3354"/>
      </a:folHlink>
    </a:clrScheme>
    <a:fontScheme name="2018 Brand Fonts (Internal)">
      <a:majorFont>
        <a:latin typeface="GD Boing Black"/>
        <a:ea typeface=""/>
        <a:cs typeface=""/>
      </a:majorFont>
      <a:minorFont>
        <a:latin typeface="GD Sherp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2019_Brand_Essentials_Sherpa" id="{D1F7F20C-9EB8-8C4C-84C3-C54CFD9CED04}" vid="{0EAD9420-31B1-224E-8BC9-BF3280CAD74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2019_Brand_Essentials_Sherpa</Template>
  <TotalTime>3007</TotalTime>
  <Words>1875</Words>
  <Application>Microsoft Macintosh PowerPoint</Application>
  <PresentationFormat>Widescreen</PresentationFormat>
  <Paragraphs>482</Paragraphs>
  <Slides>56</Slides>
  <Notes>12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56</vt:i4>
      </vt:variant>
    </vt:vector>
  </HeadingPairs>
  <TitlesOfParts>
    <vt:vector size="60" baseType="lpstr">
      <vt:lpstr>Arial</vt:lpstr>
      <vt:lpstr>GD Sherpa</vt:lpstr>
      <vt:lpstr>Wingdings</vt:lpstr>
      <vt:lpstr>2019_Brand_Essentials_Sherpa</vt:lpstr>
      <vt:lpstr>Uvod u Amazon Web Services (AWS)</vt:lpstr>
      <vt:lpstr>Agenda</vt:lpstr>
      <vt:lpstr>Zašto cloud ?</vt:lpstr>
      <vt:lpstr>Zašto cloud ?</vt:lpstr>
      <vt:lpstr>Tipovi cloud provajdera</vt:lpstr>
      <vt:lpstr>PowerPoint Presentation</vt:lpstr>
      <vt:lpstr>Zašto AWS ? </vt:lpstr>
      <vt:lpstr>PowerPoint Presentation</vt:lpstr>
      <vt:lpstr>PowerPoint Presentation</vt:lpstr>
      <vt:lpstr>PowerPoint Presentation</vt:lpstr>
      <vt:lpstr>Network layer</vt:lpstr>
      <vt:lpstr>Network layer</vt:lpstr>
      <vt:lpstr>VPC – Virtual Private Cloud</vt:lpstr>
      <vt:lpstr>Subnets</vt:lpstr>
      <vt:lpstr>Route Tables </vt:lpstr>
      <vt:lpstr>Internet Gateways</vt:lpstr>
      <vt:lpstr>NAT - network address translation</vt:lpstr>
      <vt:lpstr>EIP - Elastic IP address</vt:lpstr>
      <vt:lpstr>PowerPoint Presentation</vt:lpstr>
      <vt:lpstr>Security groups / NACL</vt:lpstr>
      <vt:lpstr>DNS</vt:lpstr>
      <vt:lpstr>VPC Endpoints</vt:lpstr>
      <vt:lpstr>VPC Peering</vt:lpstr>
      <vt:lpstr>VPN connection</vt:lpstr>
      <vt:lpstr>Compute layer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Database layer</vt:lpstr>
      <vt:lpstr>PowerPoint Presentation</vt:lpstr>
      <vt:lpstr>PowerPoint Presentation</vt:lpstr>
      <vt:lpstr>PowerPoint Presentation</vt:lpstr>
      <vt:lpstr>PowerPoint Presentation</vt:lpstr>
      <vt:lpstr>Storage layer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Security layer</vt:lpstr>
      <vt:lpstr>PowerPoint Presentation</vt:lpstr>
      <vt:lpstr>Live demo</vt:lpstr>
      <vt:lpstr>Hvala na pažnji ! Pitanja ?</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2019_Brand_Essentials_Sherpa</dc:title>
  <dc:subject/>
  <dc:creator/>
  <cp:keywords/>
  <dc:description/>
  <cp:lastModifiedBy>Miljenko Rebernisak</cp:lastModifiedBy>
  <cp:revision>76</cp:revision>
  <dcterms:created xsi:type="dcterms:W3CDTF">2018-12-04T22:21:48Z</dcterms:created>
  <dcterms:modified xsi:type="dcterms:W3CDTF">2019-05-19T08:23:07Z</dcterms:modified>
  <cp:category/>
</cp:coreProperties>
</file>